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49853" y="0"/>
            <a:ext cx="14904506" cy="99441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2088" y="289099"/>
            <a:ext cx="9753603" cy="6505789"/>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263775" y="613833"/>
            <a:ext cx="12401550" cy="82677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086225" y="2586566"/>
            <a:ext cx="9429750" cy="6286501"/>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680200" y="5029200"/>
            <a:ext cx="6054748" cy="4038600"/>
          </a:xfrm>
          <a:prstGeom prst="rect">
            <a:avLst/>
          </a:prstGeom>
        </p:spPr>
        <p:txBody>
          <a:bodyPr lIns="91439" tIns="45719" rIns="91439" bIns="45719" anchor="t">
            <a:noAutofit/>
          </a:bodyPr>
          <a:lstStyle/>
          <a:p>
            <a:pPr/>
          </a:p>
        </p:txBody>
      </p:sp>
      <p:sp>
        <p:nvSpPr>
          <p:cNvPr id="84" name="Image"/>
          <p:cNvSpPr/>
          <p:nvPr>
            <p:ph type="pic" sz="quarter" idx="14"/>
          </p:nvPr>
        </p:nvSpPr>
        <p:spPr>
          <a:xfrm>
            <a:off x="6502400" y="889000"/>
            <a:ext cx="5867400" cy="3911601"/>
          </a:xfrm>
          <a:prstGeom prst="rect">
            <a:avLst/>
          </a:prstGeom>
        </p:spPr>
        <p:txBody>
          <a:bodyPr lIns="91439" tIns="45719" rIns="91439" bIns="45719" anchor="t">
            <a:noAutofit/>
          </a:bodyPr>
          <a:lstStyle/>
          <a:p>
            <a:pPr/>
          </a:p>
        </p:txBody>
      </p:sp>
      <p:sp>
        <p:nvSpPr>
          <p:cNvPr id="85" name="Image"/>
          <p:cNvSpPr/>
          <p:nvPr>
            <p:ph type="pic" idx="15"/>
          </p:nvPr>
        </p:nvSpPr>
        <p:spPr>
          <a:xfrm>
            <a:off x="-2374900" y="889000"/>
            <a:ext cx="11982450" cy="79883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s://www.solihull.gov.uk/Resident/Libraries/Local-family-history/localhistory/oltonhistory" TargetMode="External"/><Relationship Id="rId4" Type="http://schemas.openxmlformats.org/officeDocument/2006/relationships/hyperlink" Target="https://www.mapmyrun.com/routes/view/3765077578" TargetMode="External"/><Relationship Id="rId5" Type="http://schemas.openxmlformats.org/officeDocument/2006/relationships/image" Target="../media/image1.jpeg"/><Relationship Id="rId6" Type="http://schemas.openxmlformats.org/officeDocument/2006/relationships/hyperlink" Target="https://birminghamhistory.co.uk/forum/index.php?threads/tudor-grange-solihull-former-home-of-alfred-bird.36404/" TargetMode="External"/><Relationship Id="rId7" Type="http://schemas.openxmlformats.org/officeDocument/2006/relationships/image" Target="../media/image2.jpeg"/><Relationship Id="rId8" Type="http://schemas.openxmlformats.org/officeDocument/2006/relationships/hyperlink" Target="https://en.wikipedia.org/wiki/St_Alphege_Church,_Solihull" TargetMode="External"/><Relationship Id="rId9" Type="http://schemas.openxmlformats.org/officeDocument/2006/relationships/hyperlink" Target="https://www.lostlidos.co.uk/2011/09/30/malvern-park-lido-1954/" TargetMode="External"/><Relationship Id="rId10" Type="http://schemas.openxmlformats.org/officeDocument/2006/relationships/hyperlink" Target="https://en.wikipedia.org/wiki/New_Berry_Hall" TargetMode="External"/><Relationship Id="rId11" Type="http://schemas.openxmlformats.org/officeDocument/2006/relationships/image" Target="../media/image3.jpeg"/><Relationship Id="rId12" Type="http://schemas.openxmlformats.org/officeDocument/2006/relationships/hyperlink" Target="https://www.solihull.gov.uk/Resident/Libraries/Local-family-history/localhistory/catherinedebarneshistory" TargetMode="External"/><Relationship Id="rId13" Type="http://schemas.openxmlformats.org/officeDocument/2006/relationships/image" Target="../media/image4.jpeg"/><Relationship Id="rId14" Type="http://schemas.openxmlformats.org/officeDocument/2006/relationships/hyperlink" Target="https://ichoosebirmingham.com/20-things-you-probably-didnt-know-about-bhx" TargetMode="External"/><Relationship Id="rId15" Type="http://schemas.openxmlformats.org/officeDocument/2006/relationships/hyperlink" Target="https://en.wikipedia.org/wiki/Solihull_plant" TargetMode="External"/><Relationship Id="rId16" Type="http://schemas.openxmlformats.org/officeDocument/2006/relationships/hyperlink" Target="https://www.solihull.gov.uk/Resident/Libraries/Local-family-history/localhistory/elmdonhistory" TargetMode="External"/><Relationship Id="rId17" Type="http://schemas.openxmlformats.org/officeDocument/2006/relationships/image" Target="../media/image5.jpeg"/><Relationship Id="rId18"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hueOff val="366961"/>
            <a:satOff val="4172"/>
            <a:lumOff val="11129"/>
          </a:schemeClr>
        </a:solidFill>
      </p:bgPr>
    </p:bg>
    <p:spTree>
      <p:nvGrpSpPr>
        <p:cNvPr id="1" name=""/>
        <p:cNvGrpSpPr/>
        <p:nvPr/>
      </p:nvGrpSpPr>
      <p:grpSpPr>
        <a:xfrm>
          <a:off x="0" y="0"/>
          <a:ext cx="0" cy="0"/>
          <a:chOff x="0" y="0"/>
          <a:chExt cx="0" cy="0"/>
        </a:xfrm>
      </p:grpSpPr>
      <p:grpSp>
        <p:nvGrpSpPr>
          <p:cNvPr id="121" name="Image Gallery"/>
          <p:cNvGrpSpPr/>
          <p:nvPr/>
        </p:nvGrpSpPr>
        <p:grpSpPr>
          <a:xfrm>
            <a:off x="-1975235" y="116966"/>
            <a:ext cx="17413090" cy="9499601"/>
            <a:chOff x="0" y="0"/>
            <a:chExt cx="17413089" cy="9499600"/>
          </a:xfrm>
        </p:grpSpPr>
        <p:pic>
          <p:nvPicPr>
            <p:cNvPr id="119" name="Screenshot 2020-12-09 at 21.52.24.png" descr="Screenshot 2020-12-09 at 21.52.24.png"/>
            <p:cNvPicPr>
              <a:picLocks noChangeAspect="1"/>
            </p:cNvPicPr>
            <p:nvPr/>
          </p:nvPicPr>
          <p:blipFill>
            <a:blip r:embed="rId2">
              <a:extLst/>
            </a:blip>
            <a:srcRect l="0" t="4234" r="0" b="4234"/>
            <a:stretch>
              <a:fillRect/>
            </a:stretch>
          </p:blipFill>
          <p:spPr>
            <a:xfrm>
              <a:off x="0" y="0"/>
              <a:ext cx="17413090" cy="8960868"/>
            </a:xfrm>
            <a:prstGeom prst="rect">
              <a:avLst/>
            </a:prstGeom>
            <a:ln w="12700" cap="flat">
              <a:noFill/>
              <a:miter lim="400000"/>
            </a:ln>
            <a:effectLst/>
          </p:spPr>
        </p:pic>
        <p:sp>
          <p:nvSpPr>
            <p:cNvPr id="120" name="MUMS ON THE RUN -  HALF MARATHON -  SUN 9TH DEC 2020"/>
            <p:cNvSpPr/>
            <p:nvPr/>
          </p:nvSpPr>
          <p:spPr>
            <a:xfrm>
              <a:off x="0" y="9037067"/>
              <a:ext cx="17413090" cy="4625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lvl1pPr>
                <a:defRPr sz="2000"/>
              </a:lvl1pPr>
            </a:lstStyle>
            <a:p>
              <a:pPr/>
              <a:r>
                <a:t>MUMS ON THE RUN -  HALF MARATHON -  SUN 9TH DEC 2020</a:t>
              </a:r>
            </a:p>
          </p:txBody>
        </p:sp>
      </p:grpSp>
      <p:sp>
        <p:nvSpPr>
          <p:cNvPr id="122" name="St Helens Church! Our spiritual home!"/>
          <p:cNvSpPr/>
          <p:nvPr/>
        </p:nvSpPr>
        <p:spPr>
          <a:xfrm>
            <a:off x="3860800" y="4109640"/>
            <a:ext cx="1651000" cy="812801"/>
          </a:xfrm>
          <a:prstGeom prst="wedgeEllipseCallout">
            <a:avLst>
              <a:gd name="adj1" fmla="val -49385"/>
              <a:gd name="adj2" fmla="val 70000"/>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900">
                <a:latin typeface="+mn-lt"/>
                <a:ea typeface="+mn-ea"/>
                <a:cs typeface="+mn-cs"/>
                <a:sym typeface="Helvetica Neue Medium"/>
              </a:defRPr>
            </a:lvl1pPr>
          </a:lstStyle>
          <a:p>
            <a:pPr/>
            <a:r>
              <a:t>St Helens Church! Our spiritual home! </a:t>
            </a:r>
          </a:p>
        </p:txBody>
      </p:sp>
      <p:sp>
        <p:nvSpPr>
          <p:cNvPr id="123" name="Line"/>
          <p:cNvSpPr/>
          <p:nvPr/>
        </p:nvSpPr>
        <p:spPr>
          <a:xfrm flipV="1">
            <a:off x="1241772" y="3171378"/>
            <a:ext cx="1" cy="829799"/>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24" name="One of the oldest parts of town! Click to read more! Olton"/>
          <p:cNvSpPr/>
          <p:nvPr/>
        </p:nvSpPr>
        <p:spPr>
          <a:xfrm>
            <a:off x="606772" y="1831925"/>
            <a:ext cx="1270001" cy="1270001"/>
          </a:xfrm>
          <a:prstGeom prst="roundRect">
            <a:avLst>
              <a:gd name="adj" fmla="val 15000"/>
            </a:avLst>
          </a:prstGeom>
          <a:solidFill>
            <a:schemeClr val="accent3"/>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defRPr b="0" sz="2200">
                <a:solidFill>
                  <a:srgbClr val="FFFFFF"/>
                </a:solidFill>
                <a:latin typeface="+mn-lt"/>
                <a:ea typeface="+mn-ea"/>
                <a:cs typeface="+mn-cs"/>
                <a:sym typeface="Helvetica Neue Medium"/>
              </a:defRPr>
            </a:pPr>
            <a:r>
              <a:rPr sz="1100">
                <a:solidFill>
                  <a:srgbClr val="000000"/>
                </a:solidFill>
              </a:rPr>
              <a:t>One of the oldest parts of town!</a:t>
            </a:r>
            <a:r>
              <a:rPr sz="1100"/>
              <a:t> Click to read more!</a:t>
            </a:r>
            <a:r>
              <a:rPr sz="1200"/>
              <a:t> </a:t>
            </a:r>
            <a:r>
              <a:rPr u="sng">
                <a:hlinkClick r:id="rId3" invalidUrl="" action="" tgtFrame="" tooltip="" history="1" highlightClick="0" endSnd="0"/>
              </a:rPr>
              <a:t>Olton</a:t>
            </a:r>
            <a:r>
              <a:t> </a:t>
            </a:r>
          </a:p>
        </p:txBody>
      </p:sp>
      <p:sp>
        <p:nvSpPr>
          <p:cNvPr id="125" name="Did you know there…"/>
          <p:cNvSpPr txBox="1"/>
          <p:nvPr/>
        </p:nvSpPr>
        <p:spPr>
          <a:xfrm>
            <a:off x="11013390" y="3322156"/>
            <a:ext cx="2091226" cy="5282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400"/>
            </a:pPr>
            <a:r>
              <a:t>Did you know there </a:t>
            </a:r>
          </a:p>
          <a:p>
            <a:pPr>
              <a:defRPr sz="1400"/>
            </a:pPr>
            <a:r>
              <a:t>was a hospital here?</a:t>
            </a:r>
          </a:p>
        </p:txBody>
      </p:sp>
      <p:sp>
        <p:nvSpPr>
          <p:cNvPr id="126" name="CLICK FOR THE MAPMYRUN MAP!"/>
          <p:cNvSpPr txBox="1"/>
          <p:nvPr/>
        </p:nvSpPr>
        <p:spPr>
          <a:xfrm>
            <a:off x="3328009" y="290170"/>
            <a:ext cx="525658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4" invalidUrl="" action="" tgtFrame="" tooltip="" history="1" highlightClick="0" endSnd="0"/>
              </a:defRPr>
            </a:lvl1pPr>
          </a:lstStyle>
          <a:p>
            <a:pPr>
              <a:defRPr u="none"/>
            </a:pPr>
            <a:r>
              <a:rPr u="sng">
                <a:hlinkClick r:id="rId4" invalidUrl="" action="" tgtFrame="" tooltip="" history="1" highlightClick="0" endSnd="0"/>
              </a:rPr>
              <a:t>CLICK FOR THE MAPMYRUN MAP!</a:t>
            </a:r>
          </a:p>
        </p:txBody>
      </p:sp>
      <p:sp>
        <p:nvSpPr>
          <p:cNvPr id="127" name="Line"/>
          <p:cNvSpPr/>
          <p:nvPr/>
        </p:nvSpPr>
        <p:spPr>
          <a:xfrm flipH="1">
            <a:off x="2967145" y="7181261"/>
            <a:ext cx="705510" cy="450539"/>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28" name="Unknown.jpeg" descr="Unknown.jpeg"/>
          <p:cNvPicPr>
            <a:picLocks noChangeAspect="1"/>
          </p:cNvPicPr>
          <p:nvPr/>
        </p:nvPicPr>
        <p:blipFill>
          <a:blip r:embed="rId5">
            <a:extLst/>
          </a:blip>
          <a:stretch>
            <a:fillRect/>
          </a:stretch>
        </p:blipFill>
        <p:spPr>
          <a:xfrm>
            <a:off x="1469769" y="6720650"/>
            <a:ext cx="1465945" cy="975520"/>
          </a:xfrm>
          <a:prstGeom prst="rect">
            <a:avLst/>
          </a:prstGeom>
          <a:ln w="12700">
            <a:miter lim="400000"/>
          </a:ln>
        </p:spPr>
      </p:pic>
      <p:sp>
        <p:nvSpPr>
          <p:cNvPr id="129" name="Click here for more info on this historic grade II listed house!"/>
          <p:cNvSpPr/>
          <p:nvPr/>
        </p:nvSpPr>
        <p:spPr>
          <a:xfrm>
            <a:off x="411727" y="7675384"/>
            <a:ext cx="2091227" cy="1270001"/>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700" u="sng">
                <a:solidFill>
                  <a:srgbClr val="FFFFFF"/>
                </a:solidFill>
                <a:latin typeface="+mn-lt"/>
                <a:ea typeface="+mn-ea"/>
                <a:cs typeface="+mn-cs"/>
                <a:sym typeface="Helvetica Neue Medium"/>
                <a:hlinkClick r:id="rId6" invalidUrl="" action="" tgtFrame="" tooltip="" history="1" highlightClick="0" endSnd="0"/>
              </a:defRPr>
            </a:lvl1pPr>
          </a:lstStyle>
          <a:p>
            <a:pPr>
              <a:defRPr u="none"/>
            </a:pPr>
            <a:r>
              <a:rPr u="sng">
                <a:hlinkClick r:id="rId6" invalidUrl="" action="" tgtFrame="" tooltip="" history="1" highlightClick="0" endSnd="0"/>
              </a:rPr>
              <a:t>Click here for more info on this historic grade II listed house! </a:t>
            </a:r>
          </a:p>
        </p:txBody>
      </p:sp>
      <p:pic>
        <p:nvPicPr>
          <p:cNvPr id="130" name="Unknown-1.jpeg" descr="Unknown-1.jpeg"/>
          <p:cNvPicPr>
            <a:picLocks noChangeAspect="1"/>
          </p:cNvPicPr>
          <p:nvPr/>
        </p:nvPicPr>
        <p:blipFill>
          <a:blip r:embed="rId7">
            <a:extLst/>
          </a:blip>
          <a:stretch>
            <a:fillRect/>
          </a:stretch>
        </p:blipFill>
        <p:spPr>
          <a:xfrm>
            <a:off x="4427374" y="6088809"/>
            <a:ext cx="1556433" cy="1182406"/>
          </a:xfrm>
          <a:prstGeom prst="rect">
            <a:avLst/>
          </a:prstGeom>
          <a:ln w="12700">
            <a:miter lim="400000"/>
          </a:ln>
        </p:spPr>
      </p:pic>
      <p:sp>
        <p:nvSpPr>
          <p:cNvPr id="131" name="CLICK!"/>
          <p:cNvSpPr txBox="1"/>
          <p:nvPr/>
        </p:nvSpPr>
        <p:spPr>
          <a:xfrm>
            <a:off x="4634852" y="6081556"/>
            <a:ext cx="11414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solidFill>
                  <a:schemeClr val="accent5">
                    <a:lumOff val="-29866"/>
                  </a:schemeClr>
                </a:solidFill>
                <a:hlinkClick r:id="rId8" invalidUrl="" action="" tgtFrame="" tooltip="" history="1" highlightClick="0" endSnd="0"/>
              </a:defRPr>
            </a:lvl1pPr>
          </a:lstStyle>
          <a:p>
            <a:pPr>
              <a:defRPr u="none"/>
            </a:pPr>
            <a:r>
              <a:rPr u="sng">
                <a:hlinkClick r:id="rId8" invalidUrl="" action="" tgtFrame="" tooltip="" history="1" highlightClick="0" endSnd="0"/>
              </a:rPr>
              <a:t>CLICK!</a:t>
            </a:r>
          </a:p>
        </p:txBody>
      </p:sp>
      <p:sp>
        <p:nvSpPr>
          <p:cNvPr id="132" name="Swimming">
            <a:hlinkClick r:id="rId9" invalidUrl="" action="" tgtFrame="" tooltip="" history="1" highlightClick="0" endSnd="0"/>
          </p:cNvPr>
          <p:cNvSpPr/>
          <p:nvPr/>
        </p:nvSpPr>
        <p:spPr>
          <a:xfrm>
            <a:off x="6632178" y="8248538"/>
            <a:ext cx="712624" cy="603622"/>
          </a:xfrm>
          <a:custGeom>
            <a:avLst/>
            <a:gdLst/>
            <a:ahLst/>
            <a:cxnLst>
              <a:cxn ang="0">
                <a:pos x="wd2" y="hd2"/>
              </a:cxn>
              <a:cxn ang="5400000">
                <a:pos x="wd2" y="hd2"/>
              </a:cxn>
              <a:cxn ang="10800000">
                <a:pos x="wd2" y="hd2"/>
              </a:cxn>
              <a:cxn ang="16200000">
                <a:pos x="wd2" y="hd2"/>
              </a:cxn>
            </a:cxnLst>
            <a:rect l="0" t="0" r="r" b="b"/>
            <a:pathLst>
              <a:path w="21339" h="21588" fill="norm" stroke="1" extrusionOk="0">
                <a:moveTo>
                  <a:pt x="17616" y="0"/>
                </a:moveTo>
                <a:cubicBezTo>
                  <a:pt x="17514" y="2"/>
                  <a:pt x="17410" y="15"/>
                  <a:pt x="17306" y="42"/>
                </a:cubicBezTo>
                <a:lnTo>
                  <a:pt x="9964" y="1967"/>
                </a:lnTo>
                <a:cubicBezTo>
                  <a:pt x="9504" y="2088"/>
                  <a:pt x="9114" y="2453"/>
                  <a:pt x="8907" y="2959"/>
                </a:cubicBezTo>
                <a:cubicBezTo>
                  <a:pt x="8701" y="3465"/>
                  <a:pt x="8699" y="4056"/>
                  <a:pt x="8902" y="4564"/>
                </a:cubicBezTo>
                <a:lnTo>
                  <a:pt x="10739" y="9139"/>
                </a:lnTo>
                <a:lnTo>
                  <a:pt x="3936" y="13586"/>
                </a:lnTo>
                <a:cubicBezTo>
                  <a:pt x="4095" y="13683"/>
                  <a:pt x="4231" y="13793"/>
                  <a:pt x="4354" y="13892"/>
                </a:cubicBezTo>
                <a:cubicBezTo>
                  <a:pt x="4628" y="14112"/>
                  <a:pt x="4808" y="14257"/>
                  <a:pt x="5230" y="14257"/>
                </a:cubicBezTo>
                <a:cubicBezTo>
                  <a:pt x="5652" y="14257"/>
                  <a:pt x="5833" y="14112"/>
                  <a:pt x="6107" y="13892"/>
                </a:cubicBezTo>
                <a:cubicBezTo>
                  <a:pt x="6448" y="13617"/>
                  <a:pt x="6873" y="13275"/>
                  <a:pt x="7672" y="13275"/>
                </a:cubicBezTo>
                <a:cubicBezTo>
                  <a:pt x="8471" y="13275"/>
                  <a:pt x="8897" y="13617"/>
                  <a:pt x="9239" y="13892"/>
                </a:cubicBezTo>
                <a:cubicBezTo>
                  <a:pt x="9513" y="14112"/>
                  <a:pt x="9692" y="14257"/>
                  <a:pt x="10114" y="14257"/>
                </a:cubicBezTo>
                <a:cubicBezTo>
                  <a:pt x="10537" y="14257"/>
                  <a:pt x="10718" y="14112"/>
                  <a:pt x="10991" y="13892"/>
                </a:cubicBezTo>
                <a:cubicBezTo>
                  <a:pt x="11333" y="13617"/>
                  <a:pt x="11759" y="13275"/>
                  <a:pt x="12558" y="13275"/>
                </a:cubicBezTo>
                <a:cubicBezTo>
                  <a:pt x="13358" y="13275"/>
                  <a:pt x="13784" y="13617"/>
                  <a:pt x="14125" y="13892"/>
                </a:cubicBezTo>
                <a:cubicBezTo>
                  <a:pt x="14399" y="14112"/>
                  <a:pt x="14579" y="14257"/>
                  <a:pt x="15001" y="14257"/>
                </a:cubicBezTo>
                <a:cubicBezTo>
                  <a:pt x="15423" y="14257"/>
                  <a:pt x="15605" y="14112"/>
                  <a:pt x="15879" y="13892"/>
                </a:cubicBezTo>
                <a:cubicBezTo>
                  <a:pt x="15965" y="13823"/>
                  <a:pt x="16056" y="13748"/>
                  <a:pt x="16158" y="13677"/>
                </a:cubicBezTo>
                <a:lnTo>
                  <a:pt x="15149" y="11624"/>
                </a:lnTo>
                <a:cubicBezTo>
                  <a:pt x="15130" y="11561"/>
                  <a:pt x="15109" y="11497"/>
                  <a:pt x="15084" y="11435"/>
                </a:cubicBezTo>
                <a:lnTo>
                  <a:pt x="12528" y="5070"/>
                </a:lnTo>
                <a:lnTo>
                  <a:pt x="17968" y="3644"/>
                </a:lnTo>
                <a:cubicBezTo>
                  <a:pt x="18801" y="3426"/>
                  <a:pt x="19328" y="2442"/>
                  <a:pt x="19145" y="1448"/>
                </a:cubicBezTo>
                <a:cubicBezTo>
                  <a:pt x="18985" y="578"/>
                  <a:pt x="18334" y="-12"/>
                  <a:pt x="17616" y="0"/>
                </a:cubicBezTo>
                <a:close/>
                <a:moveTo>
                  <a:pt x="18665" y="5842"/>
                </a:moveTo>
                <a:cubicBezTo>
                  <a:pt x="17980" y="5842"/>
                  <a:pt x="17295" y="6154"/>
                  <a:pt x="16773" y="6778"/>
                </a:cubicBezTo>
                <a:cubicBezTo>
                  <a:pt x="15728" y="8026"/>
                  <a:pt x="15728" y="10048"/>
                  <a:pt x="16773" y="11296"/>
                </a:cubicBezTo>
                <a:cubicBezTo>
                  <a:pt x="17817" y="12543"/>
                  <a:pt x="19511" y="12543"/>
                  <a:pt x="20555" y="11296"/>
                </a:cubicBezTo>
                <a:cubicBezTo>
                  <a:pt x="21600" y="10048"/>
                  <a:pt x="21600" y="8026"/>
                  <a:pt x="20555" y="6778"/>
                </a:cubicBezTo>
                <a:cubicBezTo>
                  <a:pt x="20033" y="6154"/>
                  <a:pt x="19349" y="5842"/>
                  <a:pt x="18665" y="5842"/>
                </a:cubicBezTo>
                <a:close/>
                <a:moveTo>
                  <a:pt x="3061" y="15417"/>
                </a:moveTo>
                <a:cubicBezTo>
                  <a:pt x="2262" y="15417"/>
                  <a:pt x="1836" y="15762"/>
                  <a:pt x="1494" y="16037"/>
                </a:cubicBezTo>
                <a:cubicBezTo>
                  <a:pt x="1220" y="16257"/>
                  <a:pt x="1039" y="16401"/>
                  <a:pt x="617" y="16401"/>
                </a:cubicBezTo>
                <a:cubicBezTo>
                  <a:pt x="276" y="16401"/>
                  <a:pt x="0" y="16731"/>
                  <a:pt x="0" y="17138"/>
                </a:cubicBezTo>
                <a:cubicBezTo>
                  <a:pt x="0" y="17545"/>
                  <a:pt x="276" y="17877"/>
                  <a:pt x="617" y="17877"/>
                </a:cubicBezTo>
                <a:cubicBezTo>
                  <a:pt x="1416" y="17877"/>
                  <a:pt x="1842" y="17534"/>
                  <a:pt x="2184" y="17259"/>
                </a:cubicBezTo>
                <a:cubicBezTo>
                  <a:pt x="2457" y="17039"/>
                  <a:pt x="2639" y="16893"/>
                  <a:pt x="3061" y="16893"/>
                </a:cubicBezTo>
                <a:cubicBezTo>
                  <a:pt x="3483" y="16893"/>
                  <a:pt x="3663" y="17039"/>
                  <a:pt x="3936" y="17259"/>
                </a:cubicBezTo>
                <a:cubicBezTo>
                  <a:pt x="4278" y="17534"/>
                  <a:pt x="4704" y="17877"/>
                  <a:pt x="5503" y="17877"/>
                </a:cubicBezTo>
                <a:cubicBezTo>
                  <a:pt x="6302" y="17877"/>
                  <a:pt x="6727" y="17534"/>
                  <a:pt x="7069" y="17259"/>
                </a:cubicBezTo>
                <a:cubicBezTo>
                  <a:pt x="7342" y="17039"/>
                  <a:pt x="7523" y="16893"/>
                  <a:pt x="7945" y="16893"/>
                </a:cubicBezTo>
                <a:cubicBezTo>
                  <a:pt x="8367" y="16893"/>
                  <a:pt x="8547" y="17039"/>
                  <a:pt x="8821" y="17259"/>
                </a:cubicBezTo>
                <a:cubicBezTo>
                  <a:pt x="9162" y="17534"/>
                  <a:pt x="9588" y="17877"/>
                  <a:pt x="10388" y="17877"/>
                </a:cubicBezTo>
                <a:cubicBezTo>
                  <a:pt x="11187" y="17877"/>
                  <a:pt x="11613" y="17534"/>
                  <a:pt x="11955" y="17259"/>
                </a:cubicBezTo>
                <a:cubicBezTo>
                  <a:pt x="12229" y="17039"/>
                  <a:pt x="12409" y="16893"/>
                  <a:pt x="12832" y="16893"/>
                </a:cubicBezTo>
                <a:cubicBezTo>
                  <a:pt x="13254" y="16893"/>
                  <a:pt x="13435" y="17039"/>
                  <a:pt x="13709" y="17259"/>
                </a:cubicBezTo>
                <a:cubicBezTo>
                  <a:pt x="14050" y="17534"/>
                  <a:pt x="14475" y="17877"/>
                  <a:pt x="15274" y="17877"/>
                </a:cubicBezTo>
                <a:cubicBezTo>
                  <a:pt x="16074" y="17877"/>
                  <a:pt x="16499" y="17534"/>
                  <a:pt x="16841" y="17259"/>
                </a:cubicBezTo>
                <a:cubicBezTo>
                  <a:pt x="17115" y="17039"/>
                  <a:pt x="17295" y="16893"/>
                  <a:pt x="17718" y="16893"/>
                </a:cubicBezTo>
                <a:cubicBezTo>
                  <a:pt x="18141" y="16893"/>
                  <a:pt x="18323" y="17039"/>
                  <a:pt x="18597" y="17259"/>
                </a:cubicBezTo>
                <a:cubicBezTo>
                  <a:pt x="18939" y="17534"/>
                  <a:pt x="19364" y="17877"/>
                  <a:pt x="20164" y="17877"/>
                </a:cubicBezTo>
                <a:cubicBezTo>
                  <a:pt x="20505" y="17877"/>
                  <a:pt x="20780" y="17545"/>
                  <a:pt x="20780" y="17138"/>
                </a:cubicBezTo>
                <a:cubicBezTo>
                  <a:pt x="20780" y="16731"/>
                  <a:pt x="20505" y="16401"/>
                  <a:pt x="20164" y="16401"/>
                </a:cubicBezTo>
                <a:cubicBezTo>
                  <a:pt x="19741" y="16401"/>
                  <a:pt x="19559" y="16255"/>
                  <a:pt x="19285" y="16035"/>
                </a:cubicBezTo>
                <a:cubicBezTo>
                  <a:pt x="18943" y="15760"/>
                  <a:pt x="18518" y="15417"/>
                  <a:pt x="17718" y="15417"/>
                </a:cubicBezTo>
                <a:cubicBezTo>
                  <a:pt x="16918" y="15417"/>
                  <a:pt x="16493" y="15760"/>
                  <a:pt x="16151" y="16035"/>
                </a:cubicBezTo>
                <a:cubicBezTo>
                  <a:pt x="15877" y="16255"/>
                  <a:pt x="15697" y="16401"/>
                  <a:pt x="15274" y="16401"/>
                </a:cubicBezTo>
                <a:cubicBezTo>
                  <a:pt x="14852" y="16401"/>
                  <a:pt x="14672" y="16257"/>
                  <a:pt x="14399" y="16037"/>
                </a:cubicBezTo>
                <a:cubicBezTo>
                  <a:pt x="14057" y="15762"/>
                  <a:pt x="13631" y="15417"/>
                  <a:pt x="12832" y="15417"/>
                </a:cubicBezTo>
                <a:cubicBezTo>
                  <a:pt x="12032" y="15417"/>
                  <a:pt x="11606" y="15762"/>
                  <a:pt x="11265" y="16037"/>
                </a:cubicBezTo>
                <a:cubicBezTo>
                  <a:pt x="10991" y="16257"/>
                  <a:pt x="10810" y="16401"/>
                  <a:pt x="10388" y="16401"/>
                </a:cubicBezTo>
                <a:cubicBezTo>
                  <a:pt x="9966" y="16401"/>
                  <a:pt x="9784" y="16257"/>
                  <a:pt x="9511" y="16037"/>
                </a:cubicBezTo>
                <a:cubicBezTo>
                  <a:pt x="9169" y="15762"/>
                  <a:pt x="8745" y="15417"/>
                  <a:pt x="7945" y="15417"/>
                </a:cubicBezTo>
                <a:cubicBezTo>
                  <a:pt x="7146" y="15417"/>
                  <a:pt x="6720" y="15762"/>
                  <a:pt x="6378" y="16037"/>
                </a:cubicBezTo>
                <a:cubicBezTo>
                  <a:pt x="6105" y="16257"/>
                  <a:pt x="5925" y="16401"/>
                  <a:pt x="5503" y="16401"/>
                </a:cubicBezTo>
                <a:cubicBezTo>
                  <a:pt x="5081" y="16401"/>
                  <a:pt x="4900" y="16257"/>
                  <a:pt x="4626" y="16037"/>
                </a:cubicBezTo>
                <a:cubicBezTo>
                  <a:pt x="4284" y="15762"/>
                  <a:pt x="3860" y="15417"/>
                  <a:pt x="3061" y="15417"/>
                </a:cubicBezTo>
                <a:close/>
                <a:moveTo>
                  <a:pt x="3266" y="19131"/>
                </a:moveTo>
                <a:cubicBezTo>
                  <a:pt x="2467" y="19131"/>
                  <a:pt x="2041" y="19473"/>
                  <a:pt x="1699" y="19748"/>
                </a:cubicBezTo>
                <a:cubicBezTo>
                  <a:pt x="1425" y="19968"/>
                  <a:pt x="1246" y="20115"/>
                  <a:pt x="824" y="20115"/>
                </a:cubicBezTo>
                <a:cubicBezTo>
                  <a:pt x="483" y="20115"/>
                  <a:pt x="205" y="20444"/>
                  <a:pt x="205" y="20851"/>
                </a:cubicBezTo>
                <a:cubicBezTo>
                  <a:pt x="205" y="21258"/>
                  <a:pt x="483" y="21588"/>
                  <a:pt x="824" y="21588"/>
                </a:cubicBezTo>
                <a:cubicBezTo>
                  <a:pt x="1623" y="21588"/>
                  <a:pt x="2047" y="21246"/>
                  <a:pt x="2389" y="20971"/>
                </a:cubicBezTo>
                <a:cubicBezTo>
                  <a:pt x="2662" y="20751"/>
                  <a:pt x="2844" y="20606"/>
                  <a:pt x="3266" y="20606"/>
                </a:cubicBezTo>
                <a:cubicBezTo>
                  <a:pt x="3688" y="20606"/>
                  <a:pt x="3869" y="20751"/>
                  <a:pt x="4143" y="20971"/>
                </a:cubicBezTo>
                <a:cubicBezTo>
                  <a:pt x="4485" y="21246"/>
                  <a:pt x="4909" y="21588"/>
                  <a:pt x="5708" y="21588"/>
                </a:cubicBezTo>
                <a:cubicBezTo>
                  <a:pt x="6507" y="21588"/>
                  <a:pt x="6933" y="21246"/>
                  <a:pt x="7275" y="20971"/>
                </a:cubicBezTo>
                <a:cubicBezTo>
                  <a:pt x="7549" y="20751"/>
                  <a:pt x="7728" y="20606"/>
                  <a:pt x="8150" y="20606"/>
                </a:cubicBezTo>
                <a:cubicBezTo>
                  <a:pt x="8572" y="20606"/>
                  <a:pt x="8754" y="20751"/>
                  <a:pt x="9027" y="20971"/>
                </a:cubicBezTo>
                <a:cubicBezTo>
                  <a:pt x="9369" y="21246"/>
                  <a:pt x="9795" y="21588"/>
                  <a:pt x="10594" y="21588"/>
                </a:cubicBezTo>
                <a:cubicBezTo>
                  <a:pt x="11394" y="21588"/>
                  <a:pt x="11818" y="21246"/>
                  <a:pt x="12160" y="20971"/>
                </a:cubicBezTo>
                <a:cubicBezTo>
                  <a:pt x="12434" y="20751"/>
                  <a:pt x="12614" y="20606"/>
                  <a:pt x="13037" y="20606"/>
                </a:cubicBezTo>
                <a:cubicBezTo>
                  <a:pt x="13459" y="20606"/>
                  <a:pt x="13640" y="20751"/>
                  <a:pt x="13914" y="20971"/>
                </a:cubicBezTo>
                <a:cubicBezTo>
                  <a:pt x="14255" y="21246"/>
                  <a:pt x="14682" y="21588"/>
                  <a:pt x="15481" y="21588"/>
                </a:cubicBezTo>
                <a:cubicBezTo>
                  <a:pt x="16280" y="21588"/>
                  <a:pt x="16706" y="21246"/>
                  <a:pt x="17048" y="20971"/>
                </a:cubicBezTo>
                <a:cubicBezTo>
                  <a:pt x="17322" y="20751"/>
                  <a:pt x="17502" y="20606"/>
                  <a:pt x="17925" y="20606"/>
                </a:cubicBezTo>
                <a:cubicBezTo>
                  <a:pt x="18347" y="20606"/>
                  <a:pt x="18528" y="20751"/>
                  <a:pt x="18802" y="20971"/>
                </a:cubicBezTo>
                <a:cubicBezTo>
                  <a:pt x="19144" y="21246"/>
                  <a:pt x="19569" y="21588"/>
                  <a:pt x="20369" y="21588"/>
                </a:cubicBezTo>
                <a:cubicBezTo>
                  <a:pt x="20710" y="21588"/>
                  <a:pt x="20987" y="21258"/>
                  <a:pt x="20987" y="20851"/>
                </a:cubicBezTo>
                <a:cubicBezTo>
                  <a:pt x="20987" y="20444"/>
                  <a:pt x="20710" y="20115"/>
                  <a:pt x="20369" y="20115"/>
                </a:cubicBezTo>
                <a:cubicBezTo>
                  <a:pt x="19946" y="20115"/>
                  <a:pt x="19766" y="19968"/>
                  <a:pt x="19492" y="19748"/>
                </a:cubicBezTo>
                <a:cubicBezTo>
                  <a:pt x="19150" y="19473"/>
                  <a:pt x="18724" y="19131"/>
                  <a:pt x="17925" y="19131"/>
                </a:cubicBezTo>
                <a:cubicBezTo>
                  <a:pt x="17125" y="19131"/>
                  <a:pt x="16700" y="19473"/>
                  <a:pt x="16358" y="19748"/>
                </a:cubicBezTo>
                <a:cubicBezTo>
                  <a:pt x="16084" y="19968"/>
                  <a:pt x="15904" y="20115"/>
                  <a:pt x="15481" y="20115"/>
                </a:cubicBezTo>
                <a:cubicBezTo>
                  <a:pt x="15059" y="20115"/>
                  <a:pt x="14877" y="19968"/>
                  <a:pt x="14604" y="19748"/>
                </a:cubicBezTo>
                <a:cubicBezTo>
                  <a:pt x="14262" y="19473"/>
                  <a:pt x="13836" y="19131"/>
                  <a:pt x="13037" y="19131"/>
                </a:cubicBezTo>
                <a:cubicBezTo>
                  <a:pt x="12237" y="19131"/>
                  <a:pt x="11813" y="19473"/>
                  <a:pt x="11471" y="19748"/>
                </a:cubicBezTo>
                <a:cubicBezTo>
                  <a:pt x="11198" y="19968"/>
                  <a:pt x="11017" y="20115"/>
                  <a:pt x="10594" y="20115"/>
                </a:cubicBezTo>
                <a:cubicBezTo>
                  <a:pt x="10172" y="20115"/>
                  <a:pt x="9991" y="19968"/>
                  <a:pt x="9718" y="19748"/>
                </a:cubicBezTo>
                <a:cubicBezTo>
                  <a:pt x="9376" y="19473"/>
                  <a:pt x="8950" y="19131"/>
                  <a:pt x="8150" y="19131"/>
                </a:cubicBezTo>
                <a:cubicBezTo>
                  <a:pt x="7351" y="19131"/>
                  <a:pt x="6927" y="19473"/>
                  <a:pt x="6585" y="19748"/>
                </a:cubicBezTo>
                <a:cubicBezTo>
                  <a:pt x="6312" y="19968"/>
                  <a:pt x="6130" y="20115"/>
                  <a:pt x="5708" y="20115"/>
                </a:cubicBezTo>
                <a:cubicBezTo>
                  <a:pt x="5286" y="20115"/>
                  <a:pt x="5106" y="19968"/>
                  <a:pt x="4833" y="19748"/>
                </a:cubicBezTo>
                <a:cubicBezTo>
                  <a:pt x="4491" y="19473"/>
                  <a:pt x="4065" y="19131"/>
                  <a:pt x="3266" y="19131"/>
                </a:cubicBezTo>
                <a:close/>
              </a:path>
            </a:pathLst>
          </a:cu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33" name="Unknown-2.jpeg" descr="Unknown-2.jpeg">
            <a:hlinkClick r:id="rId10" invalidUrl="" action="" tgtFrame="" tooltip="" history="1" highlightClick="0" endSnd="0"/>
          </p:cNvPr>
          <p:cNvPicPr>
            <a:picLocks noChangeAspect="1"/>
          </p:cNvPicPr>
          <p:nvPr/>
        </p:nvPicPr>
        <p:blipFill>
          <a:blip r:embed="rId11">
            <a:extLst/>
          </a:blip>
          <a:stretch>
            <a:fillRect/>
          </a:stretch>
        </p:blipFill>
        <p:spPr>
          <a:xfrm>
            <a:off x="10198050" y="6088809"/>
            <a:ext cx="1685557" cy="1182406"/>
          </a:xfrm>
          <a:prstGeom prst="rect">
            <a:avLst/>
          </a:prstGeom>
          <a:ln w="12700">
            <a:miter lim="400000"/>
          </a:ln>
        </p:spPr>
      </p:pic>
      <p:pic>
        <p:nvPicPr>
          <p:cNvPr id="134" name="Unknown-3.jpeg" descr="Unknown-3.jpeg">
            <a:hlinkClick r:id="rId12" invalidUrl="" action="" tgtFrame="" tooltip="" history="1" highlightClick="0" endSnd="0"/>
          </p:cNvPr>
          <p:cNvPicPr>
            <a:picLocks noChangeAspect="1"/>
          </p:cNvPicPr>
          <p:nvPr/>
        </p:nvPicPr>
        <p:blipFill>
          <a:blip r:embed="rId13">
            <a:extLst/>
          </a:blip>
          <a:stretch>
            <a:fillRect/>
          </a:stretch>
        </p:blipFill>
        <p:spPr>
          <a:xfrm>
            <a:off x="11067040" y="4585444"/>
            <a:ext cx="1685557" cy="1119211"/>
          </a:xfrm>
          <a:prstGeom prst="rect">
            <a:avLst/>
          </a:prstGeom>
          <a:ln w="12700">
            <a:miter lim="400000"/>
          </a:ln>
        </p:spPr>
      </p:pic>
      <p:sp>
        <p:nvSpPr>
          <p:cNvPr id="135" name="Hospital"/>
          <p:cNvSpPr/>
          <p:nvPr/>
        </p:nvSpPr>
        <p:spPr>
          <a:xfrm>
            <a:off x="11523564" y="3862481"/>
            <a:ext cx="772509" cy="6036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41" y="0"/>
                </a:moveTo>
                <a:lnTo>
                  <a:pt x="3341" y="3754"/>
                </a:lnTo>
                <a:lnTo>
                  <a:pt x="0" y="3754"/>
                </a:lnTo>
                <a:lnTo>
                  <a:pt x="0" y="21600"/>
                </a:lnTo>
                <a:lnTo>
                  <a:pt x="8297" y="21600"/>
                </a:lnTo>
                <a:lnTo>
                  <a:pt x="8297" y="17275"/>
                </a:lnTo>
                <a:lnTo>
                  <a:pt x="9939" y="17275"/>
                </a:lnTo>
                <a:lnTo>
                  <a:pt x="9939" y="21600"/>
                </a:lnTo>
                <a:lnTo>
                  <a:pt x="11595" y="21600"/>
                </a:lnTo>
                <a:lnTo>
                  <a:pt x="11595" y="17275"/>
                </a:lnTo>
                <a:lnTo>
                  <a:pt x="13239" y="17275"/>
                </a:lnTo>
                <a:lnTo>
                  <a:pt x="13239" y="21600"/>
                </a:lnTo>
                <a:lnTo>
                  <a:pt x="21600" y="21600"/>
                </a:lnTo>
                <a:lnTo>
                  <a:pt x="21600" y="3754"/>
                </a:lnTo>
                <a:lnTo>
                  <a:pt x="18195" y="3754"/>
                </a:lnTo>
                <a:lnTo>
                  <a:pt x="18195" y="0"/>
                </a:lnTo>
                <a:lnTo>
                  <a:pt x="3341" y="0"/>
                </a:lnTo>
                <a:close/>
                <a:moveTo>
                  <a:pt x="4997" y="1938"/>
                </a:moveTo>
                <a:lnTo>
                  <a:pt x="6641" y="1938"/>
                </a:lnTo>
                <a:lnTo>
                  <a:pt x="6641" y="3754"/>
                </a:lnTo>
                <a:lnTo>
                  <a:pt x="4997" y="3754"/>
                </a:lnTo>
                <a:lnTo>
                  <a:pt x="4997" y="1938"/>
                </a:lnTo>
                <a:close/>
                <a:moveTo>
                  <a:pt x="8297" y="1938"/>
                </a:moveTo>
                <a:lnTo>
                  <a:pt x="9939" y="1938"/>
                </a:lnTo>
                <a:lnTo>
                  <a:pt x="9939" y="3754"/>
                </a:lnTo>
                <a:lnTo>
                  <a:pt x="8297" y="3754"/>
                </a:lnTo>
                <a:lnTo>
                  <a:pt x="8297" y="1938"/>
                </a:lnTo>
                <a:close/>
                <a:moveTo>
                  <a:pt x="11595" y="1938"/>
                </a:moveTo>
                <a:lnTo>
                  <a:pt x="13239" y="1938"/>
                </a:lnTo>
                <a:lnTo>
                  <a:pt x="13239" y="3754"/>
                </a:lnTo>
                <a:lnTo>
                  <a:pt x="11595" y="3754"/>
                </a:lnTo>
                <a:lnTo>
                  <a:pt x="11595" y="1938"/>
                </a:lnTo>
                <a:close/>
                <a:moveTo>
                  <a:pt x="14895" y="1938"/>
                </a:moveTo>
                <a:lnTo>
                  <a:pt x="16538" y="1938"/>
                </a:lnTo>
                <a:lnTo>
                  <a:pt x="16538" y="3754"/>
                </a:lnTo>
                <a:lnTo>
                  <a:pt x="14895" y="3754"/>
                </a:lnTo>
                <a:lnTo>
                  <a:pt x="14895" y="1938"/>
                </a:lnTo>
                <a:close/>
                <a:moveTo>
                  <a:pt x="1698" y="5774"/>
                </a:moveTo>
                <a:lnTo>
                  <a:pt x="3341" y="5774"/>
                </a:lnTo>
                <a:lnTo>
                  <a:pt x="3341" y="7590"/>
                </a:lnTo>
                <a:lnTo>
                  <a:pt x="1698" y="7590"/>
                </a:lnTo>
                <a:lnTo>
                  <a:pt x="1698" y="5774"/>
                </a:lnTo>
                <a:close/>
                <a:moveTo>
                  <a:pt x="4997" y="5774"/>
                </a:moveTo>
                <a:lnTo>
                  <a:pt x="6641" y="5774"/>
                </a:lnTo>
                <a:lnTo>
                  <a:pt x="6641" y="7590"/>
                </a:lnTo>
                <a:lnTo>
                  <a:pt x="4997" y="7590"/>
                </a:lnTo>
                <a:lnTo>
                  <a:pt x="4997" y="5774"/>
                </a:lnTo>
                <a:close/>
                <a:moveTo>
                  <a:pt x="8297" y="5774"/>
                </a:moveTo>
                <a:lnTo>
                  <a:pt x="9939" y="5774"/>
                </a:lnTo>
                <a:lnTo>
                  <a:pt x="9939" y="7590"/>
                </a:lnTo>
                <a:lnTo>
                  <a:pt x="8297" y="7590"/>
                </a:lnTo>
                <a:lnTo>
                  <a:pt x="8297" y="5774"/>
                </a:lnTo>
                <a:close/>
                <a:moveTo>
                  <a:pt x="11595" y="5774"/>
                </a:moveTo>
                <a:lnTo>
                  <a:pt x="13239" y="5774"/>
                </a:lnTo>
                <a:lnTo>
                  <a:pt x="13239" y="7590"/>
                </a:lnTo>
                <a:lnTo>
                  <a:pt x="11595" y="7590"/>
                </a:lnTo>
                <a:lnTo>
                  <a:pt x="11595" y="5774"/>
                </a:lnTo>
                <a:close/>
                <a:moveTo>
                  <a:pt x="14895" y="5774"/>
                </a:moveTo>
                <a:lnTo>
                  <a:pt x="16538" y="5774"/>
                </a:lnTo>
                <a:lnTo>
                  <a:pt x="16538" y="7590"/>
                </a:lnTo>
                <a:lnTo>
                  <a:pt x="14895" y="7590"/>
                </a:lnTo>
                <a:lnTo>
                  <a:pt x="14895" y="5774"/>
                </a:lnTo>
                <a:close/>
                <a:moveTo>
                  <a:pt x="18195" y="5774"/>
                </a:moveTo>
                <a:lnTo>
                  <a:pt x="19838" y="5774"/>
                </a:lnTo>
                <a:lnTo>
                  <a:pt x="19838" y="7590"/>
                </a:lnTo>
                <a:lnTo>
                  <a:pt x="18195" y="7590"/>
                </a:lnTo>
                <a:lnTo>
                  <a:pt x="18195" y="5774"/>
                </a:lnTo>
                <a:close/>
                <a:moveTo>
                  <a:pt x="1698" y="9608"/>
                </a:moveTo>
                <a:lnTo>
                  <a:pt x="3341" y="9608"/>
                </a:lnTo>
                <a:lnTo>
                  <a:pt x="3341" y="11424"/>
                </a:lnTo>
                <a:lnTo>
                  <a:pt x="1698" y="11424"/>
                </a:lnTo>
                <a:lnTo>
                  <a:pt x="1698" y="9608"/>
                </a:lnTo>
                <a:close/>
                <a:moveTo>
                  <a:pt x="4997" y="9608"/>
                </a:moveTo>
                <a:lnTo>
                  <a:pt x="6641" y="9608"/>
                </a:lnTo>
                <a:lnTo>
                  <a:pt x="6641" y="11424"/>
                </a:lnTo>
                <a:lnTo>
                  <a:pt x="4997" y="11424"/>
                </a:lnTo>
                <a:lnTo>
                  <a:pt x="4997" y="9608"/>
                </a:lnTo>
                <a:close/>
                <a:moveTo>
                  <a:pt x="14895" y="9608"/>
                </a:moveTo>
                <a:lnTo>
                  <a:pt x="16538" y="9608"/>
                </a:lnTo>
                <a:lnTo>
                  <a:pt x="16538" y="11424"/>
                </a:lnTo>
                <a:lnTo>
                  <a:pt x="14895" y="11424"/>
                </a:lnTo>
                <a:lnTo>
                  <a:pt x="14895" y="9608"/>
                </a:lnTo>
                <a:close/>
                <a:moveTo>
                  <a:pt x="18195" y="9608"/>
                </a:moveTo>
                <a:lnTo>
                  <a:pt x="19838" y="9608"/>
                </a:lnTo>
                <a:lnTo>
                  <a:pt x="19838" y="11424"/>
                </a:lnTo>
                <a:lnTo>
                  <a:pt x="18195" y="11424"/>
                </a:lnTo>
                <a:lnTo>
                  <a:pt x="18195" y="9608"/>
                </a:lnTo>
                <a:close/>
                <a:moveTo>
                  <a:pt x="10799" y="9711"/>
                </a:moveTo>
                <a:cubicBezTo>
                  <a:pt x="11937" y="9711"/>
                  <a:pt x="12861" y="10893"/>
                  <a:pt x="12861" y="12350"/>
                </a:cubicBezTo>
                <a:cubicBezTo>
                  <a:pt x="12861" y="13806"/>
                  <a:pt x="11937" y="14988"/>
                  <a:pt x="10799" y="14988"/>
                </a:cubicBezTo>
                <a:cubicBezTo>
                  <a:pt x="9661" y="14988"/>
                  <a:pt x="8739" y="13806"/>
                  <a:pt x="8739" y="12350"/>
                </a:cubicBezTo>
                <a:cubicBezTo>
                  <a:pt x="8739" y="10893"/>
                  <a:pt x="9661" y="9711"/>
                  <a:pt x="10799" y="9711"/>
                </a:cubicBezTo>
                <a:close/>
                <a:moveTo>
                  <a:pt x="10314" y="10706"/>
                </a:moveTo>
                <a:lnTo>
                  <a:pt x="10314" y="11729"/>
                </a:lnTo>
                <a:lnTo>
                  <a:pt x="9515" y="11729"/>
                </a:lnTo>
                <a:lnTo>
                  <a:pt x="9515" y="12970"/>
                </a:lnTo>
                <a:lnTo>
                  <a:pt x="10314" y="12970"/>
                </a:lnTo>
                <a:lnTo>
                  <a:pt x="10314" y="13993"/>
                </a:lnTo>
                <a:lnTo>
                  <a:pt x="11284" y="13993"/>
                </a:lnTo>
                <a:lnTo>
                  <a:pt x="11284" y="12970"/>
                </a:lnTo>
                <a:lnTo>
                  <a:pt x="12083" y="12970"/>
                </a:lnTo>
                <a:lnTo>
                  <a:pt x="12083" y="11729"/>
                </a:lnTo>
                <a:lnTo>
                  <a:pt x="11284" y="11729"/>
                </a:lnTo>
                <a:lnTo>
                  <a:pt x="11284" y="10706"/>
                </a:lnTo>
                <a:lnTo>
                  <a:pt x="10314" y="10706"/>
                </a:lnTo>
                <a:close/>
                <a:moveTo>
                  <a:pt x="1698" y="13442"/>
                </a:moveTo>
                <a:lnTo>
                  <a:pt x="3341" y="13442"/>
                </a:lnTo>
                <a:lnTo>
                  <a:pt x="3341" y="15257"/>
                </a:lnTo>
                <a:lnTo>
                  <a:pt x="1698" y="15257"/>
                </a:lnTo>
                <a:lnTo>
                  <a:pt x="1698" y="13442"/>
                </a:lnTo>
                <a:close/>
                <a:moveTo>
                  <a:pt x="4997" y="13442"/>
                </a:moveTo>
                <a:lnTo>
                  <a:pt x="6641" y="13442"/>
                </a:lnTo>
                <a:lnTo>
                  <a:pt x="6641" y="15257"/>
                </a:lnTo>
                <a:lnTo>
                  <a:pt x="4997" y="15257"/>
                </a:lnTo>
                <a:lnTo>
                  <a:pt x="4997" y="13442"/>
                </a:lnTo>
                <a:close/>
                <a:moveTo>
                  <a:pt x="14895" y="13442"/>
                </a:moveTo>
                <a:lnTo>
                  <a:pt x="16538" y="13442"/>
                </a:lnTo>
                <a:lnTo>
                  <a:pt x="16538" y="15257"/>
                </a:lnTo>
                <a:lnTo>
                  <a:pt x="14895" y="15257"/>
                </a:lnTo>
                <a:lnTo>
                  <a:pt x="14895" y="13442"/>
                </a:lnTo>
                <a:close/>
                <a:moveTo>
                  <a:pt x="18195" y="13442"/>
                </a:moveTo>
                <a:lnTo>
                  <a:pt x="19838" y="13442"/>
                </a:lnTo>
                <a:lnTo>
                  <a:pt x="19838" y="15257"/>
                </a:lnTo>
                <a:lnTo>
                  <a:pt x="18195" y="15257"/>
                </a:lnTo>
                <a:lnTo>
                  <a:pt x="18195" y="13442"/>
                </a:lnTo>
                <a:close/>
                <a:moveTo>
                  <a:pt x="1698" y="17275"/>
                </a:moveTo>
                <a:lnTo>
                  <a:pt x="3341" y="17275"/>
                </a:lnTo>
                <a:lnTo>
                  <a:pt x="3341" y="19091"/>
                </a:lnTo>
                <a:lnTo>
                  <a:pt x="1698" y="19091"/>
                </a:lnTo>
                <a:lnTo>
                  <a:pt x="1698" y="17275"/>
                </a:lnTo>
                <a:close/>
                <a:moveTo>
                  <a:pt x="4997" y="17275"/>
                </a:moveTo>
                <a:lnTo>
                  <a:pt x="6641" y="17275"/>
                </a:lnTo>
                <a:lnTo>
                  <a:pt x="6641" y="19091"/>
                </a:lnTo>
                <a:lnTo>
                  <a:pt x="4997" y="19091"/>
                </a:lnTo>
                <a:lnTo>
                  <a:pt x="4997" y="17275"/>
                </a:lnTo>
                <a:close/>
                <a:moveTo>
                  <a:pt x="14895" y="17275"/>
                </a:moveTo>
                <a:lnTo>
                  <a:pt x="16538" y="17275"/>
                </a:lnTo>
                <a:lnTo>
                  <a:pt x="16538" y="19091"/>
                </a:lnTo>
                <a:lnTo>
                  <a:pt x="14895" y="19091"/>
                </a:lnTo>
                <a:lnTo>
                  <a:pt x="14895" y="17275"/>
                </a:lnTo>
                <a:close/>
                <a:moveTo>
                  <a:pt x="18195" y="17275"/>
                </a:moveTo>
                <a:lnTo>
                  <a:pt x="19838" y="17275"/>
                </a:lnTo>
                <a:lnTo>
                  <a:pt x="19838" y="19091"/>
                </a:lnTo>
                <a:lnTo>
                  <a:pt x="18195" y="19091"/>
                </a:lnTo>
                <a:lnTo>
                  <a:pt x="18195" y="17275"/>
                </a:lnTo>
                <a:close/>
              </a:path>
            </a:pathLst>
          </a:cu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6" name="Aeroplane"/>
          <p:cNvSpPr/>
          <p:nvPr/>
        </p:nvSpPr>
        <p:spPr>
          <a:xfrm>
            <a:off x="9689008" y="242072"/>
            <a:ext cx="973940" cy="975520"/>
          </a:xfrm>
          <a:custGeom>
            <a:avLst/>
            <a:gdLst/>
            <a:ahLst/>
            <a:cxnLst>
              <a:cxn ang="0">
                <a:pos x="wd2" y="hd2"/>
              </a:cxn>
              <a:cxn ang="5400000">
                <a:pos x="wd2" y="hd2"/>
              </a:cxn>
              <a:cxn ang="10800000">
                <a:pos x="wd2" y="hd2"/>
              </a:cxn>
              <a:cxn ang="16200000">
                <a:pos x="wd2" y="hd2"/>
              </a:cxn>
            </a:cxnLst>
            <a:rect l="0" t="0" r="r" b="b"/>
            <a:pathLst>
              <a:path w="21506" h="21600" fill="norm" stroke="1" extrusionOk="0">
                <a:moveTo>
                  <a:pt x="6934" y="0"/>
                </a:moveTo>
                <a:cubicBezTo>
                  <a:pt x="6735" y="0"/>
                  <a:pt x="6650" y="145"/>
                  <a:pt x="6816" y="441"/>
                </a:cubicBezTo>
                <a:cubicBezTo>
                  <a:pt x="6956" y="690"/>
                  <a:pt x="9918" y="7392"/>
                  <a:pt x="10870" y="9549"/>
                </a:cubicBezTo>
                <a:lnTo>
                  <a:pt x="9219" y="9549"/>
                </a:lnTo>
                <a:lnTo>
                  <a:pt x="6875" y="9549"/>
                </a:lnTo>
                <a:cubicBezTo>
                  <a:pt x="5902" y="9549"/>
                  <a:pt x="4068" y="9760"/>
                  <a:pt x="2789" y="10083"/>
                </a:cubicBezTo>
                <a:cubicBezTo>
                  <a:pt x="2579" y="9830"/>
                  <a:pt x="1314" y="8276"/>
                  <a:pt x="1132" y="8012"/>
                </a:cubicBezTo>
                <a:cubicBezTo>
                  <a:pt x="933" y="7721"/>
                  <a:pt x="734" y="7754"/>
                  <a:pt x="567" y="7754"/>
                </a:cubicBezTo>
                <a:cubicBezTo>
                  <a:pt x="400" y="7754"/>
                  <a:pt x="444" y="7754"/>
                  <a:pt x="283" y="7754"/>
                </a:cubicBezTo>
                <a:cubicBezTo>
                  <a:pt x="116" y="7754"/>
                  <a:pt x="-88" y="7802"/>
                  <a:pt x="41" y="8120"/>
                </a:cubicBezTo>
                <a:cubicBezTo>
                  <a:pt x="219" y="8546"/>
                  <a:pt x="783" y="9922"/>
                  <a:pt x="1148" y="10801"/>
                </a:cubicBezTo>
                <a:cubicBezTo>
                  <a:pt x="783" y="11685"/>
                  <a:pt x="213" y="13054"/>
                  <a:pt x="41" y="13480"/>
                </a:cubicBezTo>
                <a:cubicBezTo>
                  <a:pt x="-88" y="13798"/>
                  <a:pt x="116" y="13847"/>
                  <a:pt x="283" y="13847"/>
                </a:cubicBezTo>
                <a:cubicBezTo>
                  <a:pt x="450" y="13847"/>
                  <a:pt x="406" y="13847"/>
                  <a:pt x="567" y="13847"/>
                </a:cubicBezTo>
                <a:cubicBezTo>
                  <a:pt x="734" y="13847"/>
                  <a:pt x="933" y="13879"/>
                  <a:pt x="1132" y="13588"/>
                </a:cubicBezTo>
                <a:cubicBezTo>
                  <a:pt x="1314" y="13318"/>
                  <a:pt x="2579" y="11770"/>
                  <a:pt x="2789" y="11517"/>
                </a:cubicBezTo>
                <a:cubicBezTo>
                  <a:pt x="4068" y="11840"/>
                  <a:pt x="5907" y="12051"/>
                  <a:pt x="6875" y="12051"/>
                </a:cubicBezTo>
                <a:lnTo>
                  <a:pt x="9095" y="12051"/>
                </a:lnTo>
                <a:lnTo>
                  <a:pt x="10876" y="12051"/>
                </a:lnTo>
                <a:cubicBezTo>
                  <a:pt x="9925" y="14203"/>
                  <a:pt x="6961" y="20910"/>
                  <a:pt x="6822" y="21159"/>
                </a:cubicBezTo>
                <a:cubicBezTo>
                  <a:pt x="6655" y="21455"/>
                  <a:pt x="6746" y="21600"/>
                  <a:pt x="6939" y="21600"/>
                </a:cubicBezTo>
                <a:cubicBezTo>
                  <a:pt x="7133" y="21600"/>
                  <a:pt x="7380" y="21600"/>
                  <a:pt x="7579" y="21600"/>
                </a:cubicBezTo>
                <a:cubicBezTo>
                  <a:pt x="7784" y="21600"/>
                  <a:pt x="7870" y="21481"/>
                  <a:pt x="8005" y="21308"/>
                </a:cubicBezTo>
                <a:cubicBezTo>
                  <a:pt x="8166" y="21104"/>
                  <a:pt x="8988" y="20048"/>
                  <a:pt x="10031" y="18705"/>
                </a:cubicBezTo>
                <a:lnTo>
                  <a:pt x="10930" y="18705"/>
                </a:lnTo>
                <a:cubicBezTo>
                  <a:pt x="11285" y="18705"/>
                  <a:pt x="11613" y="18635"/>
                  <a:pt x="11849" y="18516"/>
                </a:cubicBezTo>
                <a:lnTo>
                  <a:pt x="11849" y="17514"/>
                </a:lnTo>
                <a:cubicBezTo>
                  <a:pt x="11645" y="17417"/>
                  <a:pt x="11387" y="17352"/>
                  <a:pt x="11096" y="17330"/>
                </a:cubicBezTo>
                <a:cubicBezTo>
                  <a:pt x="11494" y="16823"/>
                  <a:pt x="11897" y="16300"/>
                  <a:pt x="12295" y="15793"/>
                </a:cubicBezTo>
                <a:lnTo>
                  <a:pt x="13162" y="15793"/>
                </a:lnTo>
                <a:cubicBezTo>
                  <a:pt x="13517" y="15793"/>
                  <a:pt x="13844" y="15723"/>
                  <a:pt x="14081" y="15605"/>
                </a:cubicBezTo>
                <a:lnTo>
                  <a:pt x="14081" y="14602"/>
                </a:lnTo>
                <a:cubicBezTo>
                  <a:pt x="13887" y="14511"/>
                  <a:pt x="13634" y="14445"/>
                  <a:pt x="13360" y="14424"/>
                </a:cubicBezTo>
                <a:cubicBezTo>
                  <a:pt x="14204" y="13340"/>
                  <a:pt x="14904" y="12445"/>
                  <a:pt x="15210" y="12051"/>
                </a:cubicBezTo>
                <a:lnTo>
                  <a:pt x="18635" y="12051"/>
                </a:lnTo>
                <a:cubicBezTo>
                  <a:pt x="20221" y="12051"/>
                  <a:pt x="21507" y="11491"/>
                  <a:pt x="21507" y="10801"/>
                </a:cubicBezTo>
                <a:cubicBezTo>
                  <a:pt x="21512" y="10111"/>
                  <a:pt x="20226" y="9549"/>
                  <a:pt x="18640" y="9549"/>
                </a:cubicBezTo>
                <a:lnTo>
                  <a:pt x="15215" y="9549"/>
                </a:lnTo>
                <a:cubicBezTo>
                  <a:pt x="14909" y="9155"/>
                  <a:pt x="14209" y="8260"/>
                  <a:pt x="13365" y="7176"/>
                </a:cubicBezTo>
                <a:cubicBezTo>
                  <a:pt x="13645" y="7155"/>
                  <a:pt x="13892" y="7091"/>
                  <a:pt x="14086" y="6999"/>
                </a:cubicBezTo>
                <a:lnTo>
                  <a:pt x="14086" y="5995"/>
                </a:lnTo>
                <a:cubicBezTo>
                  <a:pt x="13844" y="5877"/>
                  <a:pt x="13522" y="5807"/>
                  <a:pt x="13167" y="5807"/>
                </a:cubicBezTo>
                <a:lnTo>
                  <a:pt x="12295" y="5807"/>
                </a:lnTo>
                <a:cubicBezTo>
                  <a:pt x="11897" y="5300"/>
                  <a:pt x="11494" y="4777"/>
                  <a:pt x="11096" y="4270"/>
                </a:cubicBezTo>
                <a:cubicBezTo>
                  <a:pt x="11387" y="4254"/>
                  <a:pt x="11645" y="4185"/>
                  <a:pt x="11849" y="4088"/>
                </a:cubicBezTo>
                <a:lnTo>
                  <a:pt x="11849" y="3084"/>
                </a:lnTo>
                <a:cubicBezTo>
                  <a:pt x="11607" y="2965"/>
                  <a:pt x="11285" y="2895"/>
                  <a:pt x="10930" y="2895"/>
                </a:cubicBezTo>
                <a:lnTo>
                  <a:pt x="10026" y="2895"/>
                </a:lnTo>
                <a:cubicBezTo>
                  <a:pt x="8983" y="1558"/>
                  <a:pt x="8161" y="496"/>
                  <a:pt x="7999" y="292"/>
                </a:cubicBezTo>
                <a:cubicBezTo>
                  <a:pt x="7865" y="119"/>
                  <a:pt x="7779" y="0"/>
                  <a:pt x="7574" y="0"/>
                </a:cubicBezTo>
                <a:cubicBezTo>
                  <a:pt x="7381" y="0"/>
                  <a:pt x="7133" y="0"/>
                  <a:pt x="6934" y="0"/>
                </a:cubicBezTo>
                <a:close/>
              </a:path>
            </a:pathLst>
          </a:custGeom>
          <a:solidFill>
            <a:srgbClr val="000000"/>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37" name="Look out above!"/>
          <p:cNvSpPr txBox="1"/>
          <p:nvPr/>
        </p:nvSpPr>
        <p:spPr>
          <a:xfrm>
            <a:off x="10404100" y="148677"/>
            <a:ext cx="245181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14" invalidUrl="" action="" tgtFrame="" tooltip="" history="1" highlightClick="0" endSnd="0"/>
              </a:defRPr>
            </a:lvl1pPr>
          </a:lstStyle>
          <a:p>
            <a:pPr>
              <a:defRPr u="none"/>
            </a:pPr>
            <a:r>
              <a:rPr u="sng">
                <a:hlinkClick r:id="rId14" invalidUrl="" action="" tgtFrame="" tooltip="" history="1" highlightClick="0" endSnd="0"/>
              </a:rPr>
              <a:t>Look out above!</a:t>
            </a:r>
          </a:p>
        </p:txBody>
      </p:sp>
      <p:sp>
        <p:nvSpPr>
          <p:cNvPr id="138" name="Traffic Cone">
            <a:hlinkClick r:id="rId15" invalidUrl="" action="" tgtFrame="" tooltip="" history="1" highlightClick="0" endSnd="0"/>
          </p:cNvPr>
          <p:cNvSpPr/>
          <p:nvPr/>
        </p:nvSpPr>
        <p:spPr>
          <a:xfrm>
            <a:off x="7511014" y="814301"/>
            <a:ext cx="514864" cy="7001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681" y="0"/>
                </a:moveTo>
                <a:cubicBezTo>
                  <a:pt x="9380" y="0"/>
                  <a:pt x="9107" y="152"/>
                  <a:pt x="9034" y="368"/>
                </a:cubicBezTo>
                <a:lnTo>
                  <a:pt x="2688" y="19012"/>
                </a:lnTo>
                <a:lnTo>
                  <a:pt x="18899" y="19012"/>
                </a:lnTo>
                <a:lnTo>
                  <a:pt x="12559" y="368"/>
                </a:lnTo>
                <a:cubicBezTo>
                  <a:pt x="12486" y="152"/>
                  <a:pt x="12220" y="0"/>
                  <a:pt x="11912" y="0"/>
                </a:cubicBezTo>
                <a:lnTo>
                  <a:pt x="9681" y="0"/>
                </a:lnTo>
                <a:close/>
                <a:moveTo>
                  <a:pt x="638" y="19612"/>
                </a:moveTo>
                <a:cubicBezTo>
                  <a:pt x="286" y="19612"/>
                  <a:pt x="0" y="19823"/>
                  <a:pt x="0" y="20083"/>
                </a:cubicBezTo>
                <a:lnTo>
                  <a:pt x="0" y="21129"/>
                </a:lnTo>
                <a:cubicBezTo>
                  <a:pt x="0" y="21388"/>
                  <a:pt x="286" y="21600"/>
                  <a:pt x="638" y="21600"/>
                </a:cubicBezTo>
                <a:lnTo>
                  <a:pt x="20962" y="21600"/>
                </a:lnTo>
                <a:cubicBezTo>
                  <a:pt x="21314" y="21600"/>
                  <a:pt x="21600" y="21388"/>
                  <a:pt x="21600" y="21129"/>
                </a:cubicBezTo>
                <a:lnTo>
                  <a:pt x="21600" y="20083"/>
                </a:lnTo>
                <a:cubicBezTo>
                  <a:pt x="21600" y="19823"/>
                  <a:pt x="21315" y="19612"/>
                  <a:pt x="20955" y="19612"/>
                </a:cubicBezTo>
                <a:lnTo>
                  <a:pt x="638" y="19612"/>
                </a:lnTo>
                <a:close/>
              </a:path>
            </a:pathLst>
          </a:custGeom>
          <a:solidFill>
            <a:schemeClr val="accent4">
              <a:hueOff val="-461056"/>
              <a:satOff val="4338"/>
              <a:lumOff val="-1022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39" name="Unknown-5.jpeg" descr="Unknown-5.jpeg">
            <a:hlinkClick r:id="rId16" invalidUrl="" action="" tgtFrame="" tooltip="" history="1" highlightClick="0" endSnd="0"/>
          </p:cNvPr>
          <p:cNvPicPr>
            <a:picLocks noChangeAspect="1"/>
          </p:cNvPicPr>
          <p:nvPr/>
        </p:nvPicPr>
        <p:blipFill>
          <a:blip r:embed="rId17">
            <a:extLst/>
          </a:blip>
          <a:stretch>
            <a:fillRect/>
          </a:stretch>
        </p:blipFill>
        <p:spPr>
          <a:xfrm>
            <a:off x="8122114" y="3508943"/>
            <a:ext cx="2091226" cy="1310699"/>
          </a:xfrm>
          <a:prstGeom prst="rect">
            <a:avLst/>
          </a:prstGeom>
          <a:ln w="12700">
            <a:miter lim="400000"/>
          </a:ln>
        </p:spPr>
      </p:pic>
      <p:sp>
        <p:nvSpPr>
          <p:cNvPr id="140" name="Water Bottle"/>
          <p:cNvSpPr/>
          <p:nvPr/>
        </p:nvSpPr>
        <p:spPr>
          <a:xfrm>
            <a:off x="9209021" y="6648804"/>
            <a:ext cx="463104" cy="1119211"/>
          </a:xfrm>
          <a:custGeom>
            <a:avLst/>
            <a:gdLst/>
            <a:ahLst/>
            <a:cxnLst>
              <a:cxn ang="0">
                <a:pos x="wd2" y="hd2"/>
              </a:cxn>
              <a:cxn ang="5400000">
                <a:pos x="wd2" y="hd2"/>
              </a:cxn>
              <a:cxn ang="10800000">
                <a:pos x="wd2" y="hd2"/>
              </a:cxn>
              <a:cxn ang="16200000">
                <a:pos x="wd2" y="hd2"/>
              </a:cxn>
            </a:cxnLst>
            <a:rect l="0" t="0" r="r" b="b"/>
            <a:pathLst>
              <a:path w="21570" h="21600" fill="norm" stroke="1" extrusionOk="0">
                <a:moveTo>
                  <a:pt x="10389" y="0"/>
                </a:moveTo>
                <a:cubicBezTo>
                  <a:pt x="10389" y="0"/>
                  <a:pt x="7982" y="50"/>
                  <a:pt x="7982" y="996"/>
                </a:cubicBezTo>
                <a:lnTo>
                  <a:pt x="8671" y="996"/>
                </a:lnTo>
                <a:lnTo>
                  <a:pt x="8671" y="1493"/>
                </a:lnTo>
                <a:lnTo>
                  <a:pt x="4838" y="1493"/>
                </a:lnTo>
                <a:cubicBezTo>
                  <a:pt x="4397" y="1493"/>
                  <a:pt x="4036" y="1643"/>
                  <a:pt x="4036" y="1826"/>
                </a:cubicBezTo>
                <a:lnTo>
                  <a:pt x="4036" y="2128"/>
                </a:lnTo>
                <a:lnTo>
                  <a:pt x="3959" y="2128"/>
                </a:lnTo>
                <a:lnTo>
                  <a:pt x="3959" y="3591"/>
                </a:lnTo>
                <a:lnTo>
                  <a:pt x="3959" y="4193"/>
                </a:lnTo>
                <a:cubicBezTo>
                  <a:pt x="3959" y="4376"/>
                  <a:pt x="4320" y="4526"/>
                  <a:pt x="4761" y="4526"/>
                </a:cubicBezTo>
                <a:lnTo>
                  <a:pt x="5107" y="4526"/>
                </a:lnTo>
                <a:lnTo>
                  <a:pt x="5107" y="5707"/>
                </a:lnTo>
                <a:cubicBezTo>
                  <a:pt x="2127" y="6194"/>
                  <a:pt x="0" y="7397"/>
                  <a:pt x="0" y="8799"/>
                </a:cubicBezTo>
                <a:lnTo>
                  <a:pt x="0" y="18276"/>
                </a:lnTo>
                <a:cubicBezTo>
                  <a:pt x="0" y="20104"/>
                  <a:pt x="3610" y="21600"/>
                  <a:pt x="8023" y="21600"/>
                </a:cubicBezTo>
                <a:lnTo>
                  <a:pt x="13020" y="21600"/>
                </a:lnTo>
                <a:cubicBezTo>
                  <a:pt x="17433" y="21600"/>
                  <a:pt x="21047" y="20104"/>
                  <a:pt x="21047" y="18276"/>
                </a:cubicBezTo>
                <a:lnTo>
                  <a:pt x="21047" y="8799"/>
                </a:lnTo>
                <a:cubicBezTo>
                  <a:pt x="21047" y="7397"/>
                  <a:pt x="18920" y="6192"/>
                  <a:pt x="15940" y="5705"/>
                </a:cubicBezTo>
                <a:lnTo>
                  <a:pt x="15940" y="4526"/>
                </a:lnTo>
                <a:lnTo>
                  <a:pt x="16286" y="4526"/>
                </a:lnTo>
                <a:cubicBezTo>
                  <a:pt x="16728" y="4526"/>
                  <a:pt x="17089" y="4376"/>
                  <a:pt x="17089" y="4193"/>
                </a:cubicBezTo>
                <a:lnTo>
                  <a:pt x="17089" y="3971"/>
                </a:lnTo>
                <a:lnTo>
                  <a:pt x="19304" y="3971"/>
                </a:lnTo>
                <a:cubicBezTo>
                  <a:pt x="20030" y="3971"/>
                  <a:pt x="20601" y="3881"/>
                  <a:pt x="21006" y="3702"/>
                </a:cubicBezTo>
                <a:cubicBezTo>
                  <a:pt x="21600" y="3442"/>
                  <a:pt x="21573" y="3101"/>
                  <a:pt x="21568" y="3078"/>
                </a:cubicBezTo>
                <a:cubicBezTo>
                  <a:pt x="21568" y="2830"/>
                  <a:pt x="21362" y="2614"/>
                  <a:pt x="20978" y="2455"/>
                </a:cubicBezTo>
                <a:cubicBezTo>
                  <a:pt x="20284" y="2169"/>
                  <a:pt x="19253" y="2160"/>
                  <a:pt x="19121" y="2160"/>
                </a:cubicBezTo>
                <a:cubicBezTo>
                  <a:pt x="19119" y="2160"/>
                  <a:pt x="19118" y="2160"/>
                  <a:pt x="19117" y="2160"/>
                </a:cubicBezTo>
                <a:lnTo>
                  <a:pt x="17166" y="2160"/>
                </a:lnTo>
                <a:lnTo>
                  <a:pt x="17166" y="1826"/>
                </a:lnTo>
                <a:cubicBezTo>
                  <a:pt x="17166" y="1643"/>
                  <a:pt x="16805" y="1493"/>
                  <a:pt x="16364" y="1493"/>
                </a:cubicBezTo>
                <a:lnTo>
                  <a:pt x="12234" y="1493"/>
                </a:lnTo>
                <a:lnTo>
                  <a:pt x="12234" y="996"/>
                </a:lnTo>
                <a:lnTo>
                  <a:pt x="12886" y="996"/>
                </a:lnTo>
                <a:cubicBezTo>
                  <a:pt x="12886" y="996"/>
                  <a:pt x="12922" y="0"/>
                  <a:pt x="10389" y="0"/>
                </a:cubicBezTo>
                <a:close/>
                <a:moveTo>
                  <a:pt x="17089" y="2658"/>
                </a:moveTo>
                <a:lnTo>
                  <a:pt x="19117" y="2658"/>
                </a:lnTo>
                <a:cubicBezTo>
                  <a:pt x="19325" y="2658"/>
                  <a:pt x="20362" y="2683"/>
                  <a:pt x="20363" y="3090"/>
                </a:cubicBezTo>
                <a:cubicBezTo>
                  <a:pt x="20363" y="3092"/>
                  <a:pt x="20375" y="3257"/>
                  <a:pt x="20127" y="3363"/>
                </a:cubicBezTo>
                <a:cubicBezTo>
                  <a:pt x="19957" y="3436"/>
                  <a:pt x="19681" y="3473"/>
                  <a:pt x="19304" y="3473"/>
                </a:cubicBezTo>
                <a:lnTo>
                  <a:pt x="17089" y="3473"/>
                </a:lnTo>
                <a:lnTo>
                  <a:pt x="17089" y="2658"/>
                </a:lnTo>
                <a:close/>
              </a:path>
            </a:pathLst>
          </a:custGeom>
          <a:solidFill>
            <a:schemeClr val="accent5">
              <a:hueOff val="-82419"/>
              <a:satOff val="-9513"/>
              <a:lumOff val="-16343"/>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1" name="HALF WAY REFRESHMENTS"/>
          <p:cNvSpPr txBox="1"/>
          <p:nvPr/>
        </p:nvSpPr>
        <p:spPr>
          <a:xfrm>
            <a:off x="7669075" y="6894040"/>
            <a:ext cx="1901737" cy="6287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700"/>
            </a:pPr>
            <a:r>
              <a:t>HALF WAY</a:t>
            </a:r>
            <a:br/>
            <a:r>
              <a:t>REFRESHMENTS</a:t>
            </a:r>
          </a:p>
        </p:txBody>
      </p:sp>
      <p:sp>
        <p:nvSpPr>
          <p:cNvPr id="142" name="Line"/>
          <p:cNvSpPr/>
          <p:nvPr/>
        </p:nvSpPr>
        <p:spPr>
          <a:xfrm flipV="1">
            <a:off x="9190272" y="6718865"/>
            <a:ext cx="706530" cy="449917"/>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pic>
        <p:nvPicPr>
          <p:cNvPr id="143" name="images.png" descr="images.png"/>
          <p:cNvPicPr>
            <a:picLocks noChangeAspect="1"/>
          </p:cNvPicPr>
          <p:nvPr/>
        </p:nvPicPr>
        <p:blipFill>
          <a:blip r:embed="rId18">
            <a:extLst/>
          </a:blip>
          <a:stretch>
            <a:fillRect/>
          </a:stretch>
        </p:blipFill>
        <p:spPr>
          <a:xfrm>
            <a:off x="4198540" y="3369990"/>
            <a:ext cx="975520" cy="975520"/>
          </a:xfrm>
          <a:prstGeom prst="rect">
            <a:avLst/>
          </a:prstGeom>
          <a:ln w="12700">
            <a:miter lim="400000"/>
          </a:ln>
        </p:spPr>
      </p:pic>
      <p:sp>
        <p:nvSpPr>
          <p:cNvPr id="144" name="Chequered Flag"/>
          <p:cNvSpPr/>
          <p:nvPr/>
        </p:nvSpPr>
        <p:spPr>
          <a:xfrm>
            <a:off x="3565917" y="4460776"/>
            <a:ext cx="514864" cy="832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887" y="21600"/>
                </a:lnTo>
                <a:lnTo>
                  <a:pt x="1887" y="11088"/>
                </a:lnTo>
                <a:lnTo>
                  <a:pt x="21600" y="11088"/>
                </a:lnTo>
                <a:lnTo>
                  <a:pt x="21600" y="706"/>
                </a:lnTo>
                <a:lnTo>
                  <a:pt x="1887" y="706"/>
                </a:lnTo>
                <a:lnTo>
                  <a:pt x="1887" y="0"/>
                </a:lnTo>
                <a:lnTo>
                  <a:pt x="0" y="0"/>
                </a:lnTo>
                <a:close/>
                <a:moveTo>
                  <a:pt x="5661" y="1225"/>
                </a:moveTo>
                <a:lnTo>
                  <a:pt x="9437" y="1225"/>
                </a:lnTo>
                <a:lnTo>
                  <a:pt x="9437" y="3560"/>
                </a:lnTo>
                <a:lnTo>
                  <a:pt x="13211" y="3560"/>
                </a:lnTo>
                <a:lnTo>
                  <a:pt x="13211" y="1225"/>
                </a:lnTo>
                <a:lnTo>
                  <a:pt x="16985" y="1225"/>
                </a:lnTo>
                <a:lnTo>
                  <a:pt x="16985" y="3560"/>
                </a:lnTo>
                <a:lnTo>
                  <a:pt x="20762" y="3560"/>
                </a:lnTo>
                <a:lnTo>
                  <a:pt x="20762" y="5897"/>
                </a:lnTo>
                <a:lnTo>
                  <a:pt x="16985" y="5897"/>
                </a:lnTo>
                <a:lnTo>
                  <a:pt x="16985" y="8232"/>
                </a:lnTo>
                <a:lnTo>
                  <a:pt x="20762" y="8232"/>
                </a:lnTo>
                <a:lnTo>
                  <a:pt x="20762" y="10568"/>
                </a:lnTo>
                <a:lnTo>
                  <a:pt x="16985" y="10568"/>
                </a:lnTo>
                <a:lnTo>
                  <a:pt x="16985" y="8232"/>
                </a:lnTo>
                <a:lnTo>
                  <a:pt x="13211" y="8232"/>
                </a:lnTo>
                <a:lnTo>
                  <a:pt x="13211" y="10568"/>
                </a:lnTo>
                <a:lnTo>
                  <a:pt x="9437" y="10568"/>
                </a:lnTo>
                <a:lnTo>
                  <a:pt x="9437" y="8232"/>
                </a:lnTo>
                <a:lnTo>
                  <a:pt x="5661" y="8232"/>
                </a:lnTo>
                <a:lnTo>
                  <a:pt x="5661" y="10568"/>
                </a:lnTo>
                <a:lnTo>
                  <a:pt x="1887" y="10568"/>
                </a:lnTo>
                <a:lnTo>
                  <a:pt x="1887" y="8232"/>
                </a:lnTo>
                <a:lnTo>
                  <a:pt x="5661" y="8232"/>
                </a:lnTo>
                <a:lnTo>
                  <a:pt x="5661" y="5897"/>
                </a:lnTo>
                <a:lnTo>
                  <a:pt x="1887" y="5897"/>
                </a:lnTo>
                <a:lnTo>
                  <a:pt x="1887" y="3560"/>
                </a:lnTo>
                <a:lnTo>
                  <a:pt x="5661" y="3560"/>
                </a:lnTo>
                <a:lnTo>
                  <a:pt x="5661" y="1225"/>
                </a:lnTo>
                <a:close/>
                <a:moveTo>
                  <a:pt x="5661" y="3560"/>
                </a:moveTo>
                <a:lnTo>
                  <a:pt x="5661" y="5897"/>
                </a:lnTo>
                <a:lnTo>
                  <a:pt x="9437" y="5897"/>
                </a:lnTo>
                <a:lnTo>
                  <a:pt x="9437" y="3560"/>
                </a:lnTo>
                <a:lnTo>
                  <a:pt x="5661" y="3560"/>
                </a:lnTo>
                <a:close/>
                <a:moveTo>
                  <a:pt x="9437" y="5897"/>
                </a:moveTo>
                <a:lnTo>
                  <a:pt x="9437" y="8232"/>
                </a:lnTo>
                <a:lnTo>
                  <a:pt x="13211" y="8232"/>
                </a:lnTo>
                <a:lnTo>
                  <a:pt x="13211" y="5897"/>
                </a:lnTo>
                <a:lnTo>
                  <a:pt x="9437" y="5897"/>
                </a:lnTo>
                <a:close/>
                <a:moveTo>
                  <a:pt x="13211" y="5897"/>
                </a:moveTo>
                <a:lnTo>
                  <a:pt x="16985" y="5897"/>
                </a:lnTo>
                <a:lnTo>
                  <a:pt x="16985" y="3560"/>
                </a:lnTo>
                <a:lnTo>
                  <a:pt x="13211" y="3560"/>
                </a:lnTo>
                <a:lnTo>
                  <a:pt x="13211" y="5897"/>
                </a:lnTo>
                <a:close/>
              </a:path>
            </a:pathLst>
          </a:cu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5" name="Trainer"/>
          <p:cNvSpPr/>
          <p:nvPr/>
        </p:nvSpPr>
        <p:spPr>
          <a:xfrm>
            <a:off x="692234" y="384973"/>
            <a:ext cx="1847369" cy="832048"/>
          </a:xfrm>
          <a:custGeom>
            <a:avLst/>
            <a:gdLst/>
            <a:ahLst/>
            <a:cxnLst>
              <a:cxn ang="0">
                <a:pos x="wd2" y="hd2"/>
              </a:cxn>
              <a:cxn ang="5400000">
                <a:pos x="wd2" y="hd2"/>
              </a:cxn>
              <a:cxn ang="10800000">
                <a:pos x="wd2" y="hd2"/>
              </a:cxn>
              <a:cxn ang="16200000">
                <a:pos x="wd2" y="hd2"/>
              </a:cxn>
            </a:cxnLst>
            <a:rect l="0" t="0" r="r" b="b"/>
            <a:pathLst>
              <a:path w="21120" h="21589" fill="norm" stroke="1" extrusionOk="0">
                <a:moveTo>
                  <a:pt x="8142" y="1"/>
                </a:moveTo>
                <a:cubicBezTo>
                  <a:pt x="7452" y="51"/>
                  <a:pt x="7453" y="2261"/>
                  <a:pt x="7485" y="3206"/>
                </a:cubicBezTo>
                <a:cubicBezTo>
                  <a:pt x="7485" y="3509"/>
                  <a:pt x="7492" y="3581"/>
                  <a:pt x="7496" y="3753"/>
                </a:cubicBezTo>
                <a:cubicBezTo>
                  <a:pt x="7240" y="4258"/>
                  <a:pt x="6951" y="4865"/>
                  <a:pt x="6515" y="5353"/>
                </a:cubicBezTo>
                <a:cubicBezTo>
                  <a:pt x="6515" y="5353"/>
                  <a:pt x="6411" y="5480"/>
                  <a:pt x="6292" y="5582"/>
                </a:cubicBezTo>
                <a:cubicBezTo>
                  <a:pt x="5927" y="5916"/>
                  <a:pt x="5467" y="6161"/>
                  <a:pt x="4865" y="6223"/>
                </a:cubicBezTo>
                <a:cubicBezTo>
                  <a:pt x="4388" y="6272"/>
                  <a:pt x="4021" y="6125"/>
                  <a:pt x="3732" y="5860"/>
                </a:cubicBezTo>
                <a:lnTo>
                  <a:pt x="3557" y="5672"/>
                </a:lnTo>
                <a:cubicBezTo>
                  <a:pt x="2695" y="4618"/>
                  <a:pt x="2650" y="2434"/>
                  <a:pt x="2257" y="2055"/>
                </a:cubicBezTo>
                <a:cubicBezTo>
                  <a:pt x="2257" y="2054"/>
                  <a:pt x="2259" y="2029"/>
                  <a:pt x="2259" y="2029"/>
                </a:cubicBezTo>
                <a:cubicBezTo>
                  <a:pt x="2259" y="2029"/>
                  <a:pt x="2126" y="1918"/>
                  <a:pt x="1958" y="1886"/>
                </a:cubicBezTo>
                <a:cubicBezTo>
                  <a:pt x="1791" y="1854"/>
                  <a:pt x="1590" y="1902"/>
                  <a:pt x="1450" y="2220"/>
                </a:cubicBezTo>
                <a:cubicBezTo>
                  <a:pt x="1233" y="2711"/>
                  <a:pt x="591" y="4864"/>
                  <a:pt x="393" y="5841"/>
                </a:cubicBezTo>
                <a:cubicBezTo>
                  <a:pt x="141" y="7080"/>
                  <a:pt x="260" y="7933"/>
                  <a:pt x="474" y="8364"/>
                </a:cubicBezTo>
                <a:cubicBezTo>
                  <a:pt x="236" y="10575"/>
                  <a:pt x="139" y="13137"/>
                  <a:pt x="424" y="15647"/>
                </a:cubicBezTo>
                <a:cubicBezTo>
                  <a:pt x="1158" y="16067"/>
                  <a:pt x="3109" y="16905"/>
                  <a:pt x="6527" y="16569"/>
                </a:cubicBezTo>
                <a:lnTo>
                  <a:pt x="6567" y="16565"/>
                </a:lnTo>
                <a:lnTo>
                  <a:pt x="6761" y="16550"/>
                </a:lnTo>
                <a:cubicBezTo>
                  <a:pt x="8571" y="16401"/>
                  <a:pt x="9369" y="16678"/>
                  <a:pt x="10022" y="17045"/>
                </a:cubicBezTo>
                <a:lnTo>
                  <a:pt x="10207" y="17154"/>
                </a:lnTo>
                <a:cubicBezTo>
                  <a:pt x="10273" y="17194"/>
                  <a:pt x="10339" y="17237"/>
                  <a:pt x="10405" y="17278"/>
                </a:cubicBezTo>
                <a:cubicBezTo>
                  <a:pt x="11147" y="17735"/>
                  <a:pt x="11914" y="18206"/>
                  <a:pt x="14103" y="18230"/>
                </a:cubicBezTo>
                <a:cubicBezTo>
                  <a:pt x="17726" y="18270"/>
                  <a:pt x="19787" y="17281"/>
                  <a:pt x="20711" y="16745"/>
                </a:cubicBezTo>
                <a:cubicBezTo>
                  <a:pt x="21565" y="15274"/>
                  <a:pt x="20916" y="12155"/>
                  <a:pt x="20264" y="11932"/>
                </a:cubicBezTo>
                <a:cubicBezTo>
                  <a:pt x="20264" y="11932"/>
                  <a:pt x="20143" y="11882"/>
                  <a:pt x="20027" y="11966"/>
                </a:cubicBezTo>
                <a:cubicBezTo>
                  <a:pt x="19439" y="11664"/>
                  <a:pt x="18181" y="10921"/>
                  <a:pt x="17216" y="10268"/>
                </a:cubicBezTo>
                <a:lnTo>
                  <a:pt x="17033" y="10144"/>
                </a:lnTo>
                <a:lnTo>
                  <a:pt x="17033" y="10140"/>
                </a:lnTo>
                <a:cubicBezTo>
                  <a:pt x="16632" y="9863"/>
                  <a:pt x="16297" y="9608"/>
                  <a:pt x="16110" y="9421"/>
                </a:cubicBezTo>
                <a:lnTo>
                  <a:pt x="16108" y="9424"/>
                </a:lnTo>
                <a:cubicBezTo>
                  <a:pt x="16108" y="9424"/>
                  <a:pt x="15875" y="9193"/>
                  <a:pt x="15571" y="8896"/>
                </a:cubicBezTo>
                <a:lnTo>
                  <a:pt x="15294" y="8611"/>
                </a:lnTo>
                <a:lnTo>
                  <a:pt x="15380" y="8180"/>
                </a:lnTo>
                <a:cubicBezTo>
                  <a:pt x="15446" y="7849"/>
                  <a:pt x="15380" y="7456"/>
                  <a:pt x="15234" y="7306"/>
                </a:cubicBezTo>
                <a:lnTo>
                  <a:pt x="15111" y="7179"/>
                </a:lnTo>
                <a:cubicBezTo>
                  <a:pt x="14982" y="7047"/>
                  <a:pt x="14836" y="7155"/>
                  <a:pt x="14757" y="7408"/>
                </a:cubicBezTo>
                <a:lnTo>
                  <a:pt x="14095" y="6617"/>
                </a:lnTo>
                <a:lnTo>
                  <a:pt x="13892" y="6366"/>
                </a:lnTo>
                <a:cubicBezTo>
                  <a:pt x="13955" y="6036"/>
                  <a:pt x="13891" y="5648"/>
                  <a:pt x="13746" y="5500"/>
                </a:cubicBezTo>
                <a:lnTo>
                  <a:pt x="13622" y="5372"/>
                </a:lnTo>
                <a:cubicBezTo>
                  <a:pt x="13494" y="5241"/>
                  <a:pt x="13349" y="5350"/>
                  <a:pt x="13271" y="5601"/>
                </a:cubicBezTo>
                <a:lnTo>
                  <a:pt x="13051" y="5331"/>
                </a:lnTo>
                <a:cubicBezTo>
                  <a:pt x="13051" y="5329"/>
                  <a:pt x="13051" y="5325"/>
                  <a:pt x="13051" y="5323"/>
                </a:cubicBezTo>
                <a:cubicBezTo>
                  <a:pt x="12934" y="5181"/>
                  <a:pt x="12814" y="5036"/>
                  <a:pt x="12689" y="4885"/>
                </a:cubicBezTo>
                <a:lnTo>
                  <a:pt x="12465" y="4619"/>
                </a:lnTo>
                <a:cubicBezTo>
                  <a:pt x="12524" y="4292"/>
                  <a:pt x="12461" y="3911"/>
                  <a:pt x="12318" y="3764"/>
                </a:cubicBezTo>
                <a:lnTo>
                  <a:pt x="12194" y="3637"/>
                </a:lnTo>
                <a:cubicBezTo>
                  <a:pt x="12064" y="3504"/>
                  <a:pt x="11917" y="3615"/>
                  <a:pt x="11839" y="3873"/>
                </a:cubicBezTo>
                <a:lnTo>
                  <a:pt x="11635" y="3633"/>
                </a:lnTo>
                <a:cubicBezTo>
                  <a:pt x="11635" y="3631"/>
                  <a:pt x="11636" y="3627"/>
                  <a:pt x="11635" y="3625"/>
                </a:cubicBezTo>
                <a:cubicBezTo>
                  <a:pt x="11552" y="3527"/>
                  <a:pt x="11465" y="3429"/>
                  <a:pt x="11379" y="3329"/>
                </a:cubicBezTo>
                <a:cubicBezTo>
                  <a:pt x="11352" y="3298"/>
                  <a:pt x="11326" y="3264"/>
                  <a:pt x="11299" y="3232"/>
                </a:cubicBezTo>
                <a:lnTo>
                  <a:pt x="11287" y="3221"/>
                </a:lnTo>
                <a:lnTo>
                  <a:pt x="11089" y="2996"/>
                </a:lnTo>
                <a:cubicBezTo>
                  <a:pt x="11151" y="2667"/>
                  <a:pt x="11086" y="2285"/>
                  <a:pt x="10942" y="2137"/>
                </a:cubicBezTo>
                <a:lnTo>
                  <a:pt x="10818" y="2010"/>
                </a:lnTo>
                <a:cubicBezTo>
                  <a:pt x="10682" y="1871"/>
                  <a:pt x="10526" y="1996"/>
                  <a:pt x="10451" y="2280"/>
                </a:cubicBezTo>
                <a:lnTo>
                  <a:pt x="9668" y="1395"/>
                </a:lnTo>
                <a:cubicBezTo>
                  <a:pt x="9733" y="1065"/>
                  <a:pt x="9668" y="674"/>
                  <a:pt x="9523" y="525"/>
                </a:cubicBezTo>
                <a:lnTo>
                  <a:pt x="9399" y="398"/>
                </a:lnTo>
                <a:cubicBezTo>
                  <a:pt x="9262" y="258"/>
                  <a:pt x="9104" y="386"/>
                  <a:pt x="9031" y="675"/>
                </a:cubicBezTo>
                <a:lnTo>
                  <a:pt x="8814" y="432"/>
                </a:lnTo>
                <a:lnTo>
                  <a:pt x="8813" y="435"/>
                </a:lnTo>
                <a:cubicBezTo>
                  <a:pt x="8788" y="408"/>
                  <a:pt x="8763" y="380"/>
                  <a:pt x="8738" y="353"/>
                </a:cubicBezTo>
                <a:cubicBezTo>
                  <a:pt x="8498" y="93"/>
                  <a:pt x="8301" y="-11"/>
                  <a:pt x="8142" y="1"/>
                </a:cubicBezTo>
                <a:close/>
                <a:moveTo>
                  <a:pt x="437" y="16101"/>
                </a:moveTo>
                <a:lnTo>
                  <a:pt x="19" y="19759"/>
                </a:lnTo>
                <a:lnTo>
                  <a:pt x="18" y="19767"/>
                </a:lnTo>
                <a:cubicBezTo>
                  <a:pt x="18" y="19767"/>
                  <a:pt x="-35" y="20019"/>
                  <a:pt x="43" y="20201"/>
                </a:cubicBezTo>
                <a:cubicBezTo>
                  <a:pt x="147" y="20453"/>
                  <a:pt x="385" y="20994"/>
                  <a:pt x="678" y="21461"/>
                </a:cubicBezTo>
                <a:cubicBezTo>
                  <a:pt x="1183" y="21490"/>
                  <a:pt x="1731" y="21514"/>
                  <a:pt x="2309" y="21532"/>
                </a:cubicBezTo>
                <a:lnTo>
                  <a:pt x="2309" y="21011"/>
                </a:lnTo>
                <a:lnTo>
                  <a:pt x="2865" y="21011"/>
                </a:lnTo>
                <a:lnTo>
                  <a:pt x="2865" y="21551"/>
                </a:lnTo>
                <a:cubicBezTo>
                  <a:pt x="3196" y="21559"/>
                  <a:pt x="3535" y="21564"/>
                  <a:pt x="3879" y="21570"/>
                </a:cubicBezTo>
                <a:lnTo>
                  <a:pt x="3879" y="21011"/>
                </a:lnTo>
                <a:lnTo>
                  <a:pt x="4436" y="21011"/>
                </a:lnTo>
                <a:lnTo>
                  <a:pt x="4436" y="21577"/>
                </a:lnTo>
                <a:cubicBezTo>
                  <a:pt x="4771" y="21581"/>
                  <a:pt x="5109" y="21583"/>
                  <a:pt x="5450" y="21585"/>
                </a:cubicBezTo>
                <a:lnTo>
                  <a:pt x="5450" y="21011"/>
                </a:lnTo>
                <a:lnTo>
                  <a:pt x="6007" y="21011"/>
                </a:lnTo>
                <a:lnTo>
                  <a:pt x="6007" y="21588"/>
                </a:lnTo>
                <a:cubicBezTo>
                  <a:pt x="6345" y="21589"/>
                  <a:pt x="6683" y="21586"/>
                  <a:pt x="7021" y="21585"/>
                </a:cubicBezTo>
                <a:lnTo>
                  <a:pt x="7021" y="21011"/>
                </a:lnTo>
                <a:lnTo>
                  <a:pt x="7577" y="21011"/>
                </a:lnTo>
                <a:lnTo>
                  <a:pt x="7577" y="21585"/>
                </a:lnTo>
                <a:cubicBezTo>
                  <a:pt x="7919" y="21583"/>
                  <a:pt x="8257" y="21581"/>
                  <a:pt x="8591" y="21577"/>
                </a:cubicBezTo>
                <a:lnTo>
                  <a:pt x="8591" y="21011"/>
                </a:lnTo>
                <a:lnTo>
                  <a:pt x="9148" y="21011"/>
                </a:lnTo>
                <a:lnTo>
                  <a:pt x="9148" y="21570"/>
                </a:lnTo>
                <a:cubicBezTo>
                  <a:pt x="9494" y="21566"/>
                  <a:pt x="9833" y="21560"/>
                  <a:pt x="10162" y="21555"/>
                </a:cubicBezTo>
                <a:lnTo>
                  <a:pt x="10162" y="21011"/>
                </a:lnTo>
                <a:lnTo>
                  <a:pt x="10719" y="21011"/>
                </a:lnTo>
                <a:lnTo>
                  <a:pt x="10719" y="21547"/>
                </a:lnTo>
                <a:cubicBezTo>
                  <a:pt x="11072" y="21541"/>
                  <a:pt x="11411" y="21535"/>
                  <a:pt x="11733" y="21528"/>
                </a:cubicBezTo>
                <a:lnTo>
                  <a:pt x="11733" y="21011"/>
                </a:lnTo>
                <a:lnTo>
                  <a:pt x="12290" y="21011"/>
                </a:lnTo>
                <a:lnTo>
                  <a:pt x="12290" y="21517"/>
                </a:lnTo>
                <a:cubicBezTo>
                  <a:pt x="12659" y="21510"/>
                  <a:pt x="12999" y="21502"/>
                  <a:pt x="13304" y="21495"/>
                </a:cubicBezTo>
                <a:lnTo>
                  <a:pt x="13304" y="21011"/>
                </a:lnTo>
                <a:lnTo>
                  <a:pt x="13860" y="21011"/>
                </a:lnTo>
                <a:lnTo>
                  <a:pt x="13860" y="21483"/>
                </a:lnTo>
                <a:cubicBezTo>
                  <a:pt x="14329" y="21473"/>
                  <a:pt x="14661" y="21466"/>
                  <a:pt x="14818" y="21465"/>
                </a:cubicBezTo>
                <a:lnTo>
                  <a:pt x="14818" y="21011"/>
                </a:lnTo>
                <a:lnTo>
                  <a:pt x="15373" y="21011"/>
                </a:lnTo>
                <a:lnTo>
                  <a:pt x="15373" y="21457"/>
                </a:lnTo>
                <a:cubicBezTo>
                  <a:pt x="15668" y="21449"/>
                  <a:pt x="15992" y="21430"/>
                  <a:pt x="16329" y="21386"/>
                </a:cubicBezTo>
                <a:lnTo>
                  <a:pt x="16310" y="20951"/>
                </a:lnTo>
                <a:lnTo>
                  <a:pt x="16861" y="20831"/>
                </a:lnTo>
                <a:lnTo>
                  <a:pt x="16884" y="21292"/>
                </a:lnTo>
                <a:cubicBezTo>
                  <a:pt x="17237" y="21217"/>
                  <a:pt x="17594" y="21110"/>
                  <a:pt x="17941" y="20955"/>
                </a:cubicBezTo>
                <a:lnTo>
                  <a:pt x="17887" y="20475"/>
                </a:lnTo>
                <a:lnTo>
                  <a:pt x="18427" y="20198"/>
                </a:lnTo>
                <a:lnTo>
                  <a:pt x="18482" y="20666"/>
                </a:lnTo>
                <a:cubicBezTo>
                  <a:pt x="19408" y="20083"/>
                  <a:pt x="20187" y="19074"/>
                  <a:pt x="20473" y="17326"/>
                </a:cubicBezTo>
                <a:cubicBezTo>
                  <a:pt x="20392" y="17370"/>
                  <a:pt x="20304" y="17415"/>
                  <a:pt x="20211" y="17461"/>
                </a:cubicBezTo>
                <a:cubicBezTo>
                  <a:pt x="20211" y="17461"/>
                  <a:pt x="19949" y="17569"/>
                  <a:pt x="19900" y="17607"/>
                </a:cubicBezTo>
                <a:cubicBezTo>
                  <a:pt x="18785" y="18108"/>
                  <a:pt x="16979" y="18665"/>
                  <a:pt x="14309" y="18665"/>
                </a:cubicBezTo>
                <a:cubicBezTo>
                  <a:pt x="14241" y="18665"/>
                  <a:pt x="14171" y="18665"/>
                  <a:pt x="14101" y="18665"/>
                </a:cubicBezTo>
                <a:cubicBezTo>
                  <a:pt x="11887" y="18641"/>
                  <a:pt x="11073" y="18141"/>
                  <a:pt x="10354" y="17697"/>
                </a:cubicBezTo>
                <a:cubicBezTo>
                  <a:pt x="9587" y="17225"/>
                  <a:pt x="8863" y="16775"/>
                  <a:pt x="6535" y="17004"/>
                </a:cubicBezTo>
                <a:cubicBezTo>
                  <a:pt x="3168" y="17335"/>
                  <a:pt x="1242" y="16558"/>
                  <a:pt x="437" y="16101"/>
                </a:cubicBezTo>
                <a:close/>
              </a:path>
            </a:pathLst>
          </a:custGeom>
          <a:solidFill>
            <a:schemeClr val="accent6"/>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6" name="MOTR"/>
          <p:cNvSpPr txBox="1"/>
          <p:nvPr/>
        </p:nvSpPr>
        <p:spPr>
          <a:xfrm>
            <a:off x="940247" y="570467"/>
            <a:ext cx="103418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MOTR</a:t>
            </a:r>
          </a:p>
        </p:txBody>
      </p:sp>
      <p:sp>
        <p:nvSpPr>
          <p:cNvPr id="147" name="Male"/>
          <p:cNvSpPr/>
          <p:nvPr/>
        </p:nvSpPr>
        <p:spPr>
          <a:xfrm>
            <a:off x="11475827" y="907403"/>
            <a:ext cx="308358" cy="832048"/>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4">
              <a:hueOff val="-461056"/>
              <a:satOff val="4338"/>
              <a:lumOff val="-1022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48" name="MARSHAL"/>
          <p:cNvSpPr txBox="1"/>
          <p:nvPr/>
        </p:nvSpPr>
        <p:spPr>
          <a:xfrm>
            <a:off x="11426112" y="1295726"/>
            <a:ext cx="1141477" cy="3370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vl1pPr>
          </a:lstStyle>
          <a:p>
            <a:pPr/>
            <a:r>
              <a:t>MARSHAL</a:t>
            </a:r>
          </a:p>
        </p:txBody>
      </p:sp>
      <p:sp>
        <p:nvSpPr>
          <p:cNvPr id="149" name="MARSHAL"/>
          <p:cNvSpPr txBox="1"/>
          <p:nvPr/>
        </p:nvSpPr>
        <p:spPr>
          <a:xfrm>
            <a:off x="8869834" y="8002862"/>
            <a:ext cx="1141477" cy="3370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600"/>
            </a:lvl1pPr>
          </a:lstStyle>
          <a:p>
            <a:pPr/>
            <a:r>
              <a:t>MARSHAL</a:t>
            </a:r>
          </a:p>
        </p:txBody>
      </p:sp>
      <p:sp>
        <p:nvSpPr>
          <p:cNvPr id="150" name="Male"/>
          <p:cNvSpPr/>
          <p:nvPr/>
        </p:nvSpPr>
        <p:spPr>
          <a:xfrm>
            <a:off x="8645266" y="7577355"/>
            <a:ext cx="308358" cy="832047"/>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4">
              <a:hueOff val="-461056"/>
              <a:satOff val="4338"/>
              <a:lumOff val="-1022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1" name="Eye"/>
          <p:cNvSpPr/>
          <p:nvPr/>
        </p:nvSpPr>
        <p:spPr>
          <a:xfrm>
            <a:off x="6101902" y="7962543"/>
            <a:ext cx="800996" cy="417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433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2" name="Eye"/>
          <p:cNvSpPr/>
          <p:nvPr/>
        </p:nvSpPr>
        <p:spPr>
          <a:xfrm>
            <a:off x="10110062" y="5555713"/>
            <a:ext cx="800996" cy="4176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433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3" name="v"/>
          <p:cNvSpPr/>
          <p:nvPr/>
        </p:nvSpPr>
        <p:spPr>
          <a:xfrm>
            <a:off x="2624404" y="5192703"/>
            <a:ext cx="800997" cy="417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433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solidFill>
                  <a:srgbClr val="FFFFFF"/>
                </a:solidFill>
                <a:latin typeface="+mn-lt"/>
                <a:ea typeface="+mn-ea"/>
                <a:cs typeface="+mn-cs"/>
                <a:sym typeface="Helvetica Neue Medium"/>
              </a:defRPr>
            </a:lvl1pPr>
          </a:lstStyle>
          <a:p>
            <a:pPr/>
            <a:r>
              <a:t>v</a:t>
            </a:r>
          </a:p>
        </p:txBody>
      </p:sp>
      <p:sp>
        <p:nvSpPr>
          <p:cNvPr id="154" name="Eye"/>
          <p:cNvSpPr/>
          <p:nvPr/>
        </p:nvSpPr>
        <p:spPr>
          <a:xfrm>
            <a:off x="2624404" y="5192703"/>
            <a:ext cx="608687" cy="3173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399"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433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5" name="Eye"/>
          <p:cNvSpPr/>
          <p:nvPr/>
        </p:nvSpPr>
        <p:spPr>
          <a:xfrm>
            <a:off x="3422851" y="7572753"/>
            <a:ext cx="800996" cy="417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433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56" name="Eye"/>
          <p:cNvSpPr/>
          <p:nvPr/>
        </p:nvSpPr>
        <p:spPr>
          <a:xfrm>
            <a:off x="7102424" y="3377455"/>
            <a:ext cx="800997" cy="417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433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hueOff val="366961"/>
            <a:satOff val="4172"/>
            <a:lumOff val="11129"/>
          </a:schemeClr>
        </a:solidFill>
      </p:bgPr>
    </p:bg>
    <p:spTree>
      <p:nvGrpSpPr>
        <p:cNvPr id="1" name=""/>
        <p:cNvGrpSpPr/>
        <p:nvPr/>
      </p:nvGrpSpPr>
      <p:grpSpPr>
        <a:xfrm>
          <a:off x="0" y="0"/>
          <a:ext cx="0" cy="0"/>
          <a:chOff x="0" y="0"/>
          <a:chExt cx="0" cy="0"/>
        </a:xfrm>
      </p:grpSpPr>
      <p:sp>
        <p:nvSpPr>
          <p:cNvPr id="158" name="MUMS ON THE RUN…"/>
          <p:cNvSpPr txBox="1"/>
          <p:nvPr>
            <p:ph type="title"/>
          </p:nvPr>
        </p:nvSpPr>
        <p:spPr>
          <a:xfrm>
            <a:off x="170839" y="-141465"/>
            <a:ext cx="12663122" cy="1484985"/>
          </a:xfrm>
          <a:prstGeom prst="rect">
            <a:avLst/>
          </a:prstGeom>
        </p:spPr>
        <p:txBody>
          <a:bodyPr/>
          <a:lstStyle/>
          <a:p>
            <a:pPr>
              <a:defRPr sz="4000">
                <a:latin typeface="Skia Regular"/>
                <a:ea typeface="Skia Regular"/>
                <a:cs typeface="Skia Regular"/>
                <a:sym typeface="Skia Regular"/>
              </a:defRPr>
            </a:pPr>
            <a:r>
              <a:t>MUMS ON THE RUN</a:t>
            </a:r>
          </a:p>
          <a:p>
            <a:pPr>
              <a:defRPr sz="4000">
                <a:latin typeface="Skia Regular"/>
                <a:ea typeface="Skia Regular"/>
                <a:cs typeface="Skia Regular"/>
                <a:sym typeface="Skia Regular"/>
              </a:defRPr>
            </a:pPr>
            <a:r>
              <a:t>2020 HALF MARATHON</a:t>
            </a:r>
          </a:p>
        </p:txBody>
      </p:sp>
      <p:sp>
        <p:nvSpPr>
          <p:cNvPr id="159" name="The MotR Half Marathon will take place, even if it is raining and cold, on Sunday 20th December, starting at 9am from St Helens Church, St Helens Road, B91 2DA. Please use the church car park and DO NOT park on the road. Please do not bring valuables with you, unless you are happy to leave them in your car and potentially lose them! If you are unable to run with your car key on your person (in a pocket or running belt) our Marshal will be happy to collect them in but they will only be able to return them at the finish line.…"/>
          <p:cNvSpPr txBox="1"/>
          <p:nvPr>
            <p:ph type="body" idx="1"/>
          </p:nvPr>
        </p:nvSpPr>
        <p:spPr>
          <a:xfrm>
            <a:off x="303621" y="1260602"/>
            <a:ext cx="12397558" cy="8327860"/>
          </a:xfrm>
          <a:prstGeom prst="rect">
            <a:avLst/>
          </a:prstGeom>
        </p:spPr>
        <p:txBody>
          <a:bodyPr/>
          <a:lstStyle/>
          <a:p>
            <a:pPr marL="182244" indent="-182244" defTabSz="239522">
              <a:spcBef>
                <a:spcPts val="1700"/>
              </a:spcBef>
              <a:defRPr sz="1312"/>
            </a:pPr>
            <a:r>
              <a:t>The MotR Half Marathon will take place, even if it is raining and cold, on Sunday 20th December, starting at 9am from St Helens Church, St Helens Road, B91 2DA. Please use the church car park and DO NOT park on the road. Please do not bring valuables with you, unless you are happy to leave them in your car and potentially lose them! If you are unable to run with your car key on your person (in a pocket or running belt) our Marshal will be happy to collect them in but they will only be able to return them at the finish line.</a:t>
            </a:r>
          </a:p>
          <a:p>
            <a:pPr marL="182244" indent="-182244" defTabSz="239522">
              <a:spcBef>
                <a:spcPts val="1700"/>
              </a:spcBef>
              <a:defRPr sz="1312"/>
            </a:pPr>
            <a:r>
              <a:t>The cost to enter is £5, which includes an amazing festive themed goodie bag and simply covers the costs of the awesome stuff inside! This can be paid via our club app or in person on the day, but you must register for the race in advance using this form!</a:t>
            </a:r>
          </a:p>
          <a:p>
            <a:pPr marL="182244" indent="-182244" defTabSz="239522">
              <a:spcBef>
                <a:spcPts val="1700"/>
              </a:spcBef>
              <a:defRPr sz="1312"/>
            </a:pPr>
            <a:r>
              <a:t>There will be no St Johns Ambulance on course. There will be a basic first aid kit with the official race Marshal Stuart at 5km, 10.55km (half way), between KM 15 and 16 on Old Damson Lane and then at the finish! Stuart will also gladly take anyone in the car back to the finish line if the need arises, but you will have to wait as he completes his very important duties that will help make this run enjoyable and stress free! </a:t>
            </a:r>
          </a:p>
          <a:p>
            <a:pPr marL="182244" indent="-182244" defTabSz="239522">
              <a:spcBef>
                <a:spcPts val="1700"/>
              </a:spcBef>
              <a:defRPr sz="1312"/>
            </a:pPr>
            <a:r>
              <a:t>There is no time limit, but if you need to be collected off the route at any point, either wait until you reach our Marshal and ask for a lift back or call your emergency contact to come and get you but you MUST inform coach Sarah by text or call immediately when you’ve made that decision. Sarah will have her phone for the duration for you to contact her in an emergency. The number is 07702 022914. STORE IT IN YOUR PHONE! If you are not running with your phone, we will identify the runners that are so that you can choose to stick with them along the course.</a:t>
            </a:r>
          </a:p>
          <a:p>
            <a:pPr marL="182244" indent="-182244" defTabSz="239522">
              <a:spcBef>
                <a:spcPts val="1700"/>
              </a:spcBef>
              <a:defRPr sz="1312"/>
            </a:pPr>
            <a:r>
              <a:t>The route is challenging, with inclines, some 50mph roads with no paths and there might be mud, debris or standing water under foot. Do not take any risks! High visibility running clothing MUST be worn! Marshal Stuart will be able to collect in any unwanted layers like waterproofs, jackets, gloves etc as you pass him on course! Please remember to collect your items back in at the finish line! </a:t>
            </a:r>
          </a:p>
          <a:p>
            <a:pPr marL="182244" indent="-182244" defTabSz="239522">
              <a:spcBef>
                <a:spcPts val="1700"/>
              </a:spcBef>
              <a:defRPr sz="1312"/>
            </a:pPr>
            <a:r>
              <a:t>This is not an official run. Its a fun run organised by Coach Sarah, therefore, there will be no road closures, no toilets along the route or anything fancy we are used to at the usual organised run events! Sarah has taught you all how to squat, so if you are caught short, find a suitable bush to hide behind, do what you need to do and rejoin the course asap! </a:t>
            </a:r>
          </a:p>
          <a:p>
            <a:pPr marL="182244" indent="-182244" defTabSz="239522">
              <a:spcBef>
                <a:spcPts val="1700"/>
              </a:spcBef>
              <a:defRPr sz="1312"/>
            </a:pPr>
            <a:r>
              <a:t>The course will be checked by being driven around the day before the run. Sarah will advise on the morning of the run of anything to be aware of, but be aware this could have changed from the time she drove the route, to the time we run the route. The route will be planned as accurately as possible to 13.1 miles/21.1km and a stop watch will time the event but if you are looking for an accurate distance and time, please use your own recording device then share your data with us!</a:t>
            </a:r>
          </a:p>
          <a:p>
            <a:pPr marL="182244" indent="-182244" defTabSz="239522">
              <a:spcBef>
                <a:spcPts val="1700"/>
              </a:spcBef>
              <a:defRPr sz="1312"/>
            </a:pPr>
            <a:r>
              <a:t>A half marathon is a huge physical challenge for your entire body. It is going to take a lot of energy, so you need to be ready and well trained. Your speed is not important, but getting round safely is. *It goes without saying do not attend if you have any symptoms of Covid-19, if you are self isolating, have been near anyone with Covid-19, generally feel unwell or are not ready for this distance. Just be sensible!</a:t>
            </a:r>
          </a:p>
          <a:p>
            <a:pPr marL="182244" indent="-182244" defTabSz="239522">
              <a:spcBef>
                <a:spcPts val="1700"/>
              </a:spcBef>
              <a:defRPr sz="1312"/>
            </a:pPr>
            <a:r>
              <a:t>Loud and happy spectators are welcome and encouraged (see above *) and on the map you will see </a:t>
            </a:r>
            <a:r>
              <a:t> which indicates a good spot to park up safely and then watch as the runners pass! Please make sure if you are parking up that you do so considerately and with safety in mind. </a:t>
            </a:r>
          </a:p>
          <a:p>
            <a:pPr marL="182244" indent="-182244" defTabSz="239522">
              <a:spcBef>
                <a:spcPts val="1700"/>
              </a:spcBef>
              <a:defRPr sz="1312"/>
            </a:pPr>
            <a:r>
              <a:t>There will a refreshment station at the half way point along Berry Hall Lane. If you bring your own water bottle, our Marshal can take that with them from the start line and have it ready for you to collect/stop to sip from and then take on to the next stop on Old Damson Lane and then on to the finish. Small bottles of water will be available fro all runners. If you take these bottles with you, you will need to dispose of the bottle properly, do not litter! At Old Damson Lane there will be small cups half filled with a sports drink, again you neck this then dispose of the cups responsibly! There will also be small snacks from half way onwards like jelly babies and small pieces of oat flapjacks, orange quarters (you can throw the pith into the nearest bush for nature to enjoy) to keep your energy up! </a:t>
            </a:r>
          </a:p>
        </p:txBody>
      </p:sp>
      <p:sp>
        <p:nvSpPr>
          <p:cNvPr id="160" name="Eye"/>
          <p:cNvSpPr/>
          <p:nvPr/>
        </p:nvSpPr>
        <p:spPr>
          <a:xfrm>
            <a:off x="303621" y="1260602"/>
            <a:ext cx="269884" cy="140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433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1" name="River"/>
          <p:cNvSpPr/>
          <p:nvPr/>
        </p:nvSpPr>
        <p:spPr>
          <a:xfrm>
            <a:off x="10594523" y="94765"/>
            <a:ext cx="1270944" cy="1269057"/>
          </a:xfrm>
          <a:custGeom>
            <a:avLst/>
            <a:gdLst/>
            <a:ahLst/>
            <a:cxnLst>
              <a:cxn ang="0">
                <a:pos x="wd2" y="hd2"/>
              </a:cxn>
              <a:cxn ang="5400000">
                <a:pos x="wd2" y="hd2"/>
              </a:cxn>
              <a:cxn ang="10800000">
                <a:pos x="wd2" y="hd2"/>
              </a:cxn>
              <a:cxn ang="16200000">
                <a:pos x="wd2" y="hd2"/>
              </a:cxn>
            </a:cxnLst>
            <a:rect l="0" t="0" r="r" b="b"/>
            <a:pathLst>
              <a:path w="20137" h="21568" fill="norm" stroke="1" extrusionOk="0">
                <a:moveTo>
                  <a:pt x="9496" y="0"/>
                </a:moveTo>
                <a:cubicBezTo>
                  <a:pt x="9451" y="0"/>
                  <a:pt x="9440" y="80"/>
                  <a:pt x="9485" y="86"/>
                </a:cubicBezTo>
                <a:cubicBezTo>
                  <a:pt x="10244" y="237"/>
                  <a:pt x="13119" y="378"/>
                  <a:pt x="13758" y="1230"/>
                </a:cubicBezTo>
                <a:cubicBezTo>
                  <a:pt x="14311" y="1963"/>
                  <a:pt x="11009" y="2372"/>
                  <a:pt x="8344" y="3505"/>
                </a:cubicBezTo>
                <a:cubicBezTo>
                  <a:pt x="5499" y="4718"/>
                  <a:pt x="4439" y="6939"/>
                  <a:pt x="5504" y="8303"/>
                </a:cubicBezTo>
                <a:cubicBezTo>
                  <a:pt x="6570" y="9668"/>
                  <a:pt x="12015" y="11545"/>
                  <a:pt x="11075" y="13416"/>
                </a:cubicBezTo>
                <a:cubicBezTo>
                  <a:pt x="10135" y="15287"/>
                  <a:pt x="6566" y="15729"/>
                  <a:pt x="3434" y="17923"/>
                </a:cubicBezTo>
                <a:cubicBezTo>
                  <a:pt x="302" y="20118"/>
                  <a:pt x="0" y="21568"/>
                  <a:pt x="0" y="21568"/>
                </a:cubicBezTo>
                <a:lnTo>
                  <a:pt x="12371" y="21568"/>
                </a:lnTo>
                <a:cubicBezTo>
                  <a:pt x="13215" y="20851"/>
                  <a:pt x="14849" y="19670"/>
                  <a:pt x="16317" y="18651"/>
                </a:cubicBezTo>
                <a:cubicBezTo>
                  <a:pt x="18523" y="17120"/>
                  <a:pt x="21600" y="14381"/>
                  <a:pt x="19353" y="12014"/>
                </a:cubicBezTo>
                <a:cubicBezTo>
                  <a:pt x="16035" y="8531"/>
                  <a:pt x="10018" y="7796"/>
                  <a:pt x="10566" y="6152"/>
                </a:cubicBezTo>
                <a:cubicBezTo>
                  <a:pt x="11114" y="4507"/>
                  <a:pt x="17457" y="3457"/>
                  <a:pt x="16397" y="1365"/>
                </a:cubicBezTo>
                <a:cubicBezTo>
                  <a:pt x="15683" y="-32"/>
                  <a:pt x="11024" y="0"/>
                  <a:pt x="9496" y="0"/>
                </a:cubicBezTo>
                <a:close/>
                <a:moveTo>
                  <a:pt x="8475" y="987"/>
                </a:moveTo>
                <a:cubicBezTo>
                  <a:pt x="8394" y="987"/>
                  <a:pt x="8329" y="1056"/>
                  <a:pt x="8329" y="1142"/>
                </a:cubicBezTo>
                <a:cubicBezTo>
                  <a:pt x="8329" y="1228"/>
                  <a:pt x="8394" y="1299"/>
                  <a:pt x="8475" y="1299"/>
                </a:cubicBezTo>
                <a:lnTo>
                  <a:pt x="11653" y="1299"/>
                </a:lnTo>
                <a:cubicBezTo>
                  <a:pt x="11733" y="1299"/>
                  <a:pt x="11797" y="1228"/>
                  <a:pt x="11797" y="1142"/>
                </a:cubicBezTo>
                <a:cubicBezTo>
                  <a:pt x="11797" y="1056"/>
                  <a:pt x="11733" y="987"/>
                  <a:pt x="11653" y="987"/>
                </a:cubicBezTo>
                <a:lnTo>
                  <a:pt x="8475" y="987"/>
                </a:lnTo>
                <a:close/>
                <a:moveTo>
                  <a:pt x="7595" y="1708"/>
                </a:moveTo>
                <a:cubicBezTo>
                  <a:pt x="7515" y="1708"/>
                  <a:pt x="7449" y="1779"/>
                  <a:pt x="7449" y="1865"/>
                </a:cubicBezTo>
                <a:cubicBezTo>
                  <a:pt x="7449" y="1951"/>
                  <a:pt x="7515" y="2022"/>
                  <a:pt x="7595" y="2022"/>
                </a:cubicBezTo>
                <a:lnTo>
                  <a:pt x="10773" y="2022"/>
                </a:lnTo>
                <a:cubicBezTo>
                  <a:pt x="10853" y="2022"/>
                  <a:pt x="10917" y="1951"/>
                  <a:pt x="10917" y="1865"/>
                </a:cubicBezTo>
                <a:cubicBezTo>
                  <a:pt x="10917" y="1779"/>
                  <a:pt x="10853" y="1708"/>
                  <a:pt x="10773" y="1708"/>
                </a:cubicBezTo>
                <a:lnTo>
                  <a:pt x="7595" y="1708"/>
                </a:lnTo>
                <a:close/>
                <a:moveTo>
                  <a:pt x="13677" y="5105"/>
                </a:moveTo>
                <a:cubicBezTo>
                  <a:pt x="13572" y="5105"/>
                  <a:pt x="13481" y="5197"/>
                  <a:pt x="13481" y="5316"/>
                </a:cubicBezTo>
                <a:cubicBezTo>
                  <a:pt x="13481" y="5435"/>
                  <a:pt x="13567" y="5527"/>
                  <a:pt x="13677" y="5527"/>
                </a:cubicBezTo>
                <a:lnTo>
                  <a:pt x="17488" y="5527"/>
                </a:lnTo>
                <a:cubicBezTo>
                  <a:pt x="17599" y="5527"/>
                  <a:pt x="17685" y="5435"/>
                  <a:pt x="17685" y="5316"/>
                </a:cubicBezTo>
                <a:cubicBezTo>
                  <a:pt x="17685" y="5197"/>
                  <a:pt x="17599" y="5105"/>
                  <a:pt x="17488" y="5105"/>
                </a:cubicBezTo>
                <a:lnTo>
                  <a:pt x="13677" y="5105"/>
                </a:lnTo>
                <a:close/>
                <a:moveTo>
                  <a:pt x="12507" y="6103"/>
                </a:moveTo>
                <a:cubicBezTo>
                  <a:pt x="12397" y="6103"/>
                  <a:pt x="12311" y="6195"/>
                  <a:pt x="12311" y="6313"/>
                </a:cubicBezTo>
                <a:cubicBezTo>
                  <a:pt x="12311" y="6432"/>
                  <a:pt x="12397" y="6524"/>
                  <a:pt x="12507" y="6524"/>
                </a:cubicBezTo>
                <a:lnTo>
                  <a:pt x="16317" y="6524"/>
                </a:lnTo>
                <a:cubicBezTo>
                  <a:pt x="16422" y="6524"/>
                  <a:pt x="16513" y="6427"/>
                  <a:pt x="16513" y="6313"/>
                </a:cubicBezTo>
                <a:cubicBezTo>
                  <a:pt x="16513" y="6195"/>
                  <a:pt x="16427" y="6103"/>
                  <a:pt x="16317" y="6103"/>
                </a:cubicBezTo>
                <a:lnTo>
                  <a:pt x="12507" y="6103"/>
                </a:lnTo>
                <a:close/>
                <a:moveTo>
                  <a:pt x="13657" y="7095"/>
                </a:moveTo>
                <a:cubicBezTo>
                  <a:pt x="13546" y="7095"/>
                  <a:pt x="13462" y="7187"/>
                  <a:pt x="13462" y="7306"/>
                </a:cubicBezTo>
                <a:cubicBezTo>
                  <a:pt x="13462" y="7425"/>
                  <a:pt x="13546" y="7517"/>
                  <a:pt x="13657" y="7517"/>
                </a:cubicBezTo>
                <a:lnTo>
                  <a:pt x="17468" y="7517"/>
                </a:lnTo>
                <a:cubicBezTo>
                  <a:pt x="17579" y="7517"/>
                  <a:pt x="17664" y="7425"/>
                  <a:pt x="17664" y="7306"/>
                </a:cubicBezTo>
                <a:cubicBezTo>
                  <a:pt x="17664" y="7187"/>
                  <a:pt x="17579" y="7095"/>
                  <a:pt x="17468" y="7095"/>
                </a:cubicBezTo>
                <a:lnTo>
                  <a:pt x="13657" y="7095"/>
                </a:lnTo>
                <a:close/>
                <a:moveTo>
                  <a:pt x="3786" y="11502"/>
                </a:moveTo>
                <a:cubicBezTo>
                  <a:pt x="3650" y="11502"/>
                  <a:pt x="3539" y="11619"/>
                  <a:pt x="3539" y="11765"/>
                </a:cubicBezTo>
                <a:cubicBezTo>
                  <a:pt x="3539" y="11910"/>
                  <a:pt x="3650" y="12029"/>
                  <a:pt x="3786" y="12029"/>
                </a:cubicBezTo>
                <a:lnTo>
                  <a:pt x="7595" y="12029"/>
                </a:lnTo>
                <a:cubicBezTo>
                  <a:pt x="7731" y="12029"/>
                  <a:pt x="7842" y="11910"/>
                  <a:pt x="7842" y="11765"/>
                </a:cubicBezTo>
                <a:cubicBezTo>
                  <a:pt x="7842" y="11619"/>
                  <a:pt x="7731" y="11502"/>
                  <a:pt x="7595" y="11502"/>
                </a:cubicBezTo>
                <a:lnTo>
                  <a:pt x="3786" y="11502"/>
                </a:lnTo>
                <a:close/>
                <a:moveTo>
                  <a:pt x="5193" y="12796"/>
                </a:moveTo>
                <a:cubicBezTo>
                  <a:pt x="5058" y="12796"/>
                  <a:pt x="4947" y="12913"/>
                  <a:pt x="4947" y="13059"/>
                </a:cubicBezTo>
                <a:cubicBezTo>
                  <a:pt x="4947" y="13204"/>
                  <a:pt x="5058" y="13323"/>
                  <a:pt x="5193" y="13323"/>
                </a:cubicBezTo>
                <a:lnTo>
                  <a:pt x="9003" y="13323"/>
                </a:lnTo>
                <a:cubicBezTo>
                  <a:pt x="9138" y="13323"/>
                  <a:pt x="9249" y="13204"/>
                  <a:pt x="9249" y="13059"/>
                </a:cubicBezTo>
                <a:cubicBezTo>
                  <a:pt x="9249" y="12913"/>
                  <a:pt x="9138" y="12796"/>
                  <a:pt x="9003" y="12796"/>
                </a:cubicBezTo>
                <a:lnTo>
                  <a:pt x="5193" y="12796"/>
                </a:lnTo>
                <a:close/>
                <a:moveTo>
                  <a:pt x="3871" y="14090"/>
                </a:moveTo>
                <a:cubicBezTo>
                  <a:pt x="3735" y="14090"/>
                  <a:pt x="3624" y="14207"/>
                  <a:pt x="3624" y="14353"/>
                </a:cubicBezTo>
                <a:cubicBezTo>
                  <a:pt x="3624" y="14498"/>
                  <a:pt x="3735" y="14617"/>
                  <a:pt x="3871" y="14617"/>
                </a:cubicBezTo>
                <a:lnTo>
                  <a:pt x="7682" y="14617"/>
                </a:lnTo>
                <a:cubicBezTo>
                  <a:pt x="7817" y="14617"/>
                  <a:pt x="7927" y="14498"/>
                  <a:pt x="7927" y="14353"/>
                </a:cubicBezTo>
                <a:cubicBezTo>
                  <a:pt x="7927" y="14207"/>
                  <a:pt x="7817" y="14090"/>
                  <a:pt x="7682" y="14090"/>
                </a:cubicBezTo>
                <a:lnTo>
                  <a:pt x="3871" y="14090"/>
                </a:lnTo>
                <a:close/>
              </a:path>
            </a:pathLst>
          </a:cu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2" name="Child at Play"/>
          <p:cNvSpPr/>
          <p:nvPr/>
        </p:nvSpPr>
        <p:spPr>
          <a:xfrm>
            <a:off x="10334513" y="199171"/>
            <a:ext cx="781452" cy="1060245"/>
          </a:xfrm>
          <a:custGeom>
            <a:avLst/>
            <a:gdLst/>
            <a:ahLst/>
            <a:cxnLst>
              <a:cxn ang="0">
                <a:pos x="wd2" y="hd2"/>
              </a:cxn>
              <a:cxn ang="5400000">
                <a:pos x="wd2" y="hd2"/>
              </a:cxn>
              <a:cxn ang="10800000">
                <a:pos x="wd2" y="hd2"/>
              </a:cxn>
              <a:cxn ang="16200000">
                <a:pos x="wd2" y="hd2"/>
              </a:cxn>
            </a:cxnLst>
            <a:rect l="0" t="0" r="r" b="b"/>
            <a:pathLst>
              <a:path w="21386" h="21580" fill="norm" stroke="1" extrusionOk="0">
                <a:moveTo>
                  <a:pt x="12654" y="1"/>
                </a:moveTo>
                <a:cubicBezTo>
                  <a:pt x="12170" y="-5"/>
                  <a:pt x="12012" y="52"/>
                  <a:pt x="12012" y="52"/>
                </a:cubicBezTo>
                <a:lnTo>
                  <a:pt x="11943" y="80"/>
                </a:lnTo>
                <a:cubicBezTo>
                  <a:pt x="11837" y="63"/>
                  <a:pt x="11641" y="46"/>
                  <a:pt x="11256" y="141"/>
                </a:cubicBezTo>
                <a:cubicBezTo>
                  <a:pt x="10863" y="259"/>
                  <a:pt x="9776" y="725"/>
                  <a:pt x="10033" y="2169"/>
                </a:cubicBezTo>
                <a:cubicBezTo>
                  <a:pt x="10162" y="2894"/>
                  <a:pt x="10621" y="3103"/>
                  <a:pt x="11074" y="3479"/>
                </a:cubicBezTo>
                <a:cubicBezTo>
                  <a:pt x="11278" y="3648"/>
                  <a:pt x="11369" y="3856"/>
                  <a:pt x="11369" y="3901"/>
                </a:cubicBezTo>
                <a:cubicBezTo>
                  <a:pt x="11362" y="4080"/>
                  <a:pt x="11332" y="4188"/>
                  <a:pt x="11294" y="4261"/>
                </a:cubicBezTo>
                <a:cubicBezTo>
                  <a:pt x="11165" y="4244"/>
                  <a:pt x="11082" y="4192"/>
                  <a:pt x="10923" y="4271"/>
                </a:cubicBezTo>
                <a:cubicBezTo>
                  <a:pt x="10908" y="4277"/>
                  <a:pt x="10856" y="4322"/>
                  <a:pt x="10803" y="4373"/>
                </a:cubicBezTo>
                <a:cubicBezTo>
                  <a:pt x="10621" y="4435"/>
                  <a:pt x="8906" y="5227"/>
                  <a:pt x="7290" y="6503"/>
                </a:cubicBezTo>
                <a:cubicBezTo>
                  <a:pt x="7282" y="6509"/>
                  <a:pt x="7282" y="6508"/>
                  <a:pt x="7282" y="6513"/>
                </a:cubicBezTo>
                <a:cubicBezTo>
                  <a:pt x="7260" y="6525"/>
                  <a:pt x="7245" y="6541"/>
                  <a:pt x="7245" y="6547"/>
                </a:cubicBezTo>
                <a:cubicBezTo>
                  <a:pt x="7177" y="6609"/>
                  <a:pt x="6503" y="7013"/>
                  <a:pt x="6466" y="7249"/>
                </a:cubicBezTo>
                <a:cubicBezTo>
                  <a:pt x="6435" y="7485"/>
                  <a:pt x="6595" y="8176"/>
                  <a:pt x="6791" y="8794"/>
                </a:cubicBezTo>
                <a:cubicBezTo>
                  <a:pt x="7026" y="9519"/>
                  <a:pt x="7463" y="10352"/>
                  <a:pt x="7441" y="10610"/>
                </a:cubicBezTo>
                <a:cubicBezTo>
                  <a:pt x="7433" y="10683"/>
                  <a:pt x="7312" y="10986"/>
                  <a:pt x="7372" y="11126"/>
                </a:cubicBezTo>
                <a:cubicBezTo>
                  <a:pt x="7486" y="11385"/>
                  <a:pt x="7843" y="11492"/>
                  <a:pt x="7835" y="11627"/>
                </a:cubicBezTo>
                <a:cubicBezTo>
                  <a:pt x="7820" y="11818"/>
                  <a:pt x="7901" y="11914"/>
                  <a:pt x="8014" y="11959"/>
                </a:cubicBezTo>
                <a:cubicBezTo>
                  <a:pt x="8007" y="12195"/>
                  <a:pt x="8007" y="12391"/>
                  <a:pt x="8007" y="12470"/>
                </a:cubicBezTo>
                <a:cubicBezTo>
                  <a:pt x="8015" y="12565"/>
                  <a:pt x="8037" y="13133"/>
                  <a:pt x="8014" y="13228"/>
                </a:cubicBezTo>
                <a:cubicBezTo>
                  <a:pt x="7818" y="14251"/>
                  <a:pt x="7221" y="14958"/>
                  <a:pt x="7183" y="15009"/>
                </a:cubicBezTo>
                <a:cubicBezTo>
                  <a:pt x="7146" y="15059"/>
                  <a:pt x="7078" y="15168"/>
                  <a:pt x="7101" y="15212"/>
                </a:cubicBezTo>
                <a:cubicBezTo>
                  <a:pt x="7154" y="15308"/>
                  <a:pt x="7327" y="15381"/>
                  <a:pt x="7478" y="15465"/>
                </a:cubicBezTo>
                <a:cubicBezTo>
                  <a:pt x="7539" y="15499"/>
                  <a:pt x="7646" y="15550"/>
                  <a:pt x="7766" y="15606"/>
                </a:cubicBezTo>
                <a:lnTo>
                  <a:pt x="7743" y="15667"/>
                </a:lnTo>
                <a:cubicBezTo>
                  <a:pt x="7728" y="15701"/>
                  <a:pt x="7691" y="15728"/>
                  <a:pt x="7646" y="15734"/>
                </a:cubicBezTo>
                <a:cubicBezTo>
                  <a:pt x="7072" y="15796"/>
                  <a:pt x="6535" y="15835"/>
                  <a:pt x="5833" y="16020"/>
                </a:cubicBezTo>
                <a:cubicBezTo>
                  <a:pt x="4548" y="16363"/>
                  <a:pt x="3966" y="16757"/>
                  <a:pt x="2629" y="17077"/>
                </a:cubicBezTo>
                <a:cubicBezTo>
                  <a:pt x="2606" y="17066"/>
                  <a:pt x="2584" y="17055"/>
                  <a:pt x="2553" y="17044"/>
                </a:cubicBezTo>
                <a:cubicBezTo>
                  <a:pt x="2508" y="17033"/>
                  <a:pt x="2440" y="17044"/>
                  <a:pt x="2440" y="17044"/>
                </a:cubicBezTo>
                <a:cubicBezTo>
                  <a:pt x="2228" y="16903"/>
                  <a:pt x="2161" y="16881"/>
                  <a:pt x="1829" y="16824"/>
                </a:cubicBezTo>
                <a:cubicBezTo>
                  <a:pt x="1564" y="16785"/>
                  <a:pt x="1283" y="16824"/>
                  <a:pt x="1283" y="16824"/>
                </a:cubicBezTo>
                <a:cubicBezTo>
                  <a:pt x="1124" y="16785"/>
                  <a:pt x="1005" y="16752"/>
                  <a:pt x="853" y="16791"/>
                </a:cubicBezTo>
                <a:cubicBezTo>
                  <a:pt x="612" y="16864"/>
                  <a:pt x="557" y="16942"/>
                  <a:pt x="497" y="17077"/>
                </a:cubicBezTo>
                <a:lnTo>
                  <a:pt x="317" y="17453"/>
                </a:lnTo>
                <a:cubicBezTo>
                  <a:pt x="257" y="17588"/>
                  <a:pt x="263" y="17728"/>
                  <a:pt x="339" y="17846"/>
                </a:cubicBezTo>
                <a:cubicBezTo>
                  <a:pt x="392" y="17964"/>
                  <a:pt x="437" y="18112"/>
                  <a:pt x="369" y="18303"/>
                </a:cubicBezTo>
                <a:cubicBezTo>
                  <a:pt x="301" y="18500"/>
                  <a:pt x="150" y="18442"/>
                  <a:pt x="29" y="18881"/>
                </a:cubicBezTo>
                <a:cubicBezTo>
                  <a:pt x="-99" y="19319"/>
                  <a:pt x="233" y="20005"/>
                  <a:pt x="263" y="20083"/>
                </a:cubicBezTo>
                <a:cubicBezTo>
                  <a:pt x="301" y="20162"/>
                  <a:pt x="565" y="20382"/>
                  <a:pt x="905" y="20270"/>
                </a:cubicBezTo>
                <a:cubicBezTo>
                  <a:pt x="1238" y="20157"/>
                  <a:pt x="1133" y="19785"/>
                  <a:pt x="1269" y="19476"/>
                </a:cubicBezTo>
                <a:cubicBezTo>
                  <a:pt x="1405" y="19167"/>
                  <a:pt x="1608" y="19060"/>
                  <a:pt x="1699" y="18853"/>
                </a:cubicBezTo>
                <a:cubicBezTo>
                  <a:pt x="1827" y="18577"/>
                  <a:pt x="2727" y="18365"/>
                  <a:pt x="2818" y="18106"/>
                </a:cubicBezTo>
                <a:cubicBezTo>
                  <a:pt x="3717" y="17898"/>
                  <a:pt x="5400" y="17678"/>
                  <a:pt x="6126" y="17537"/>
                </a:cubicBezTo>
                <a:cubicBezTo>
                  <a:pt x="6904" y="17391"/>
                  <a:pt x="8808" y="17016"/>
                  <a:pt x="8808" y="17016"/>
                </a:cubicBezTo>
                <a:cubicBezTo>
                  <a:pt x="8921" y="16993"/>
                  <a:pt x="9029" y="16954"/>
                  <a:pt x="9119" y="16909"/>
                </a:cubicBezTo>
                <a:cubicBezTo>
                  <a:pt x="9263" y="16841"/>
                  <a:pt x="9459" y="16628"/>
                  <a:pt x="9466" y="16622"/>
                </a:cubicBezTo>
                <a:lnTo>
                  <a:pt x="9752" y="16319"/>
                </a:lnTo>
                <a:cubicBezTo>
                  <a:pt x="9858" y="16347"/>
                  <a:pt x="10192" y="16240"/>
                  <a:pt x="10260" y="16155"/>
                </a:cubicBezTo>
                <a:cubicBezTo>
                  <a:pt x="10592" y="15734"/>
                  <a:pt x="11468" y="14549"/>
                  <a:pt x="11521" y="14487"/>
                </a:cubicBezTo>
                <a:cubicBezTo>
                  <a:pt x="11573" y="14431"/>
                  <a:pt x="11642" y="14357"/>
                  <a:pt x="11740" y="14419"/>
                </a:cubicBezTo>
                <a:cubicBezTo>
                  <a:pt x="11793" y="14452"/>
                  <a:pt x="12141" y="14712"/>
                  <a:pt x="12715" y="15162"/>
                </a:cubicBezTo>
                <a:cubicBezTo>
                  <a:pt x="13463" y="15752"/>
                  <a:pt x="14006" y="15959"/>
                  <a:pt x="14059" y="15982"/>
                </a:cubicBezTo>
                <a:cubicBezTo>
                  <a:pt x="14263" y="16060"/>
                  <a:pt x="14702" y="15505"/>
                  <a:pt x="14831" y="15353"/>
                </a:cubicBezTo>
                <a:lnTo>
                  <a:pt x="14861" y="15363"/>
                </a:lnTo>
                <a:cubicBezTo>
                  <a:pt x="14907" y="15380"/>
                  <a:pt x="14928" y="15419"/>
                  <a:pt x="14920" y="15453"/>
                </a:cubicBezTo>
                <a:cubicBezTo>
                  <a:pt x="14822" y="15846"/>
                  <a:pt x="14823" y="16437"/>
                  <a:pt x="15020" y="17039"/>
                </a:cubicBezTo>
                <a:cubicBezTo>
                  <a:pt x="15352" y="18033"/>
                  <a:pt x="16053" y="18713"/>
                  <a:pt x="16212" y="18921"/>
                </a:cubicBezTo>
                <a:cubicBezTo>
                  <a:pt x="16439" y="19213"/>
                  <a:pt x="16568" y="19657"/>
                  <a:pt x="16568" y="19657"/>
                </a:cubicBezTo>
                <a:cubicBezTo>
                  <a:pt x="16629" y="19859"/>
                  <a:pt x="16651" y="19982"/>
                  <a:pt x="16651" y="19971"/>
                </a:cubicBezTo>
                <a:cubicBezTo>
                  <a:pt x="16659" y="19982"/>
                  <a:pt x="16658" y="20006"/>
                  <a:pt x="16665" y="20017"/>
                </a:cubicBezTo>
                <a:cubicBezTo>
                  <a:pt x="16665" y="20028"/>
                  <a:pt x="16650" y="20028"/>
                  <a:pt x="16627" y="20050"/>
                </a:cubicBezTo>
                <a:cubicBezTo>
                  <a:pt x="16582" y="20078"/>
                  <a:pt x="16590" y="20111"/>
                  <a:pt x="16620" y="20178"/>
                </a:cubicBezTo>
                <a:cubicBezTo>
                  <a:pt x="16628" y="20190"/>
                  <a:pt x="16599" y="20207"/>
                  <a:pt x="16561" y="20280"/>
                </a:cubicBezTo>
                <a:cubicBezTo>
                  <a:pt x="16523" y="20353"/>
                  <a:pt x="16561" y="20668"/>
                  <a:pt x="16599" y="20809"/>
                </a:cubicBezTo>
                <a:cubicBezTo>
                  <a:pt x="16637" y="20932"/>
                  <a:pt x="16778" y="21134"/>
                  <a:pt x="16816" y="21184"/>
                </a:cubicBezTo>
                <a:cubicBezTo>
                  <a:pt x="16824" y="21190"/>
                  <a:pt x="16826" y="21202"/>
                  <a:pt x="16826" y="21207"/>
                </a:cubicBezTo>
                <a:cubicBezTo>
                  <a:pt x="16856" y="21331"/>
                  <a:pt x="16901" y="21437"/>
                  <a:pt x="17015" y="21499"/>
                </a:cubicBezTo>
                <a:cubicBezTo>
                  <a:pt x="17135" y="21566"/>
                  <a:pt x="17354" y="21595"/>
                  <a:pt x="17551" y="21573"/>
                </a:cubicBezTo>
                <a:lnTo>
                  <a:pt x="18025" y="21499"/>
                </a:lnTo>
                <a:cubicBezTo>
                  <a:pt x="18222" y="21471"/>
                  <a:pt x="18389" y="21386"/>
                  <a:pt x="18495" y="21274"/>
                </a:cubicBezTo>
                <a:cubicBezTo>
                  <a:pt x="18616" y="21178"/>
                  <a:pt x="18766" y="21066"/>
                  <a:pt x="19038" y="21016"/>
                </a:cubicBezTo>
                <a:cubicBezTo>
                  <a:pt x="19310" y="20960"/>
                  <a:pt x="19326" y="21090"/>
                  <a:pt x="19930" y="20944"/>
                </a:cubicBezTo>
                <a:cubicBezTo>
                  <a:pt x="20535" y="20798"/>
                  <a:pt x="21198" y="20219"/>
                  <a:pt x="21274" y="20157"/>
                </a:cubicBezTo>
                <a:cubicBezTo>
                  <a:pt x="21372" y="20118"/>
                  <a:pt x="21501" y="19820"/>
                  <a:pt x="21191" y="19652"/>
                </a:cubicBezTo>
                <a:cubicBezTo>
                  <a:pt x="20874" y="19483"/>
                  <a:pt x="20481" y="19747"/>
                  <a:pt x="20027" y="19820"/>
                </a:cubicBezTo>
                <a:cubicBezTo>
                  <a:pt x="19581" y="19888"/>
                  <a:pt x="19302" y="19781"/>
                  <a:pt x="19000" y="19764"/>
                </a:cubicBezTo>
                <a:cubicBezTo>
                  <a:pt x="18698" y="19753"/>
                  <a:pt x="18284" y="19567"/>
                  <a:pt x="18186" y="19539"/>
                </a:cubicBezTo>
                <a:cubicBezTo>
                  <a:pt x="18163" y="19528"/>
                  <a:pt x="18133" y="19527"/>
                  <a:pt x="18110" y="19527"/>
                </a:cubicBezTo>
                <a:cubicBezTo>
                  <a:pt x="18050" y="19527"/>
                  <a:pt x="18002" y="19499"/>
                  <a:pt x="17987" y="19460"/>
                </a:cubicBezTo>
                <a:cubicBezTo>
                  <a:pt x="17882" y="19067"/>
                  <a:pt x="17452" y="17460"/>
                  <a:pt x="17362" y="17156"/>
                </a:cubicBezTo>
                <a:cubicBezTo>
                  <a:pt x="17127" y="16386"/>
                  <a:pt x="16704" y="15514"/>
                  <a:pt x="16689" y="15430"/>
                </a:cubicBezTo>
                <a:cubicBezTo>
                  <a:pt x="16659" y="15262"/>
                  <a:pt x="16710" y="15077"/>
                  <a:pt x="16703" y="14881"/>
                </a:cubicBezTo>
                <a:cubicBezTo>
                  <a:pt x="16695" y="14813"/>
                  <a:pt x="16667" y="14521"/>
                  <a:pt x="16455" y="14370"/>
                </a:cubicBezTo>
                <a:lnTo>
                  <a:pt x="16349" y="14278"/>
                </a:lnTo>
                <a:cubicBezTo>
                  <a:pt x="16364" y="14233"/>
                  <a:pt x="16122" y="13919"/>
                  <a:pt x="16084" y="13880"/>
                </a:cubicBezTo>
                <a:cubicBezTo>
                  <a:pt x="15722" y="13526"/>
                  <a:pt x="15215" y="13094"/>
                  <a:pt x="14580" y="12600"/>
                </a:cubicBezTo>
                <a:cubicBezTo>
                  <a:pt x="14074" y="12206"/>
                  <a:pt x="13614" y="11885"/>
                  <a:pt x="13282" y="11660"/>
                </a:cubicBezTo>
                <a:cubicBezTo>
                  <a:pt x="13357" y="11632"/>
                  <a:pt x="13991" y="11515"/>
                  <a:pt x="14014" y="11425"/>
                </a:cubicBezTo>
                <a:cubicBezTo>
                  <a:pt x="14014" y="11425"/>
                  <a:pt x="14014" y="11199"/>
                  <a:pt x="14044" y="10227"/>
                </a:cubicBezTo>
                <a:cubicBezTo>
                  <a:pt x="14082" y="8974"/>
                  <a:pt x="14233" y="8575"/>
                  <a:pt x="14233" y="8575"/>
                </a:cubicBezTo>
                <a:cubicBezTo>
                  <a:pt x="14256" y="8496"/>
                  <a:pt x="14400" y="8481"/>
                  <a:pt x="14453" y="8554"/>
                </a:cubicBezTo>
                <a:lnTo>
                  <a:pt x="14543" y="8687"/>
                </a:lnTo>
                <a:cubicBezTo>
                  <a:pt x="14573" y="8732"/>
                  <a:pt x="14618" y="8778"/>
                  <a:pt x="14663" y="8812"/>
                </a:cubicBezTo>
                <a:cubicBezTo>
                  <a:pt x="14671" y="8818"/>
                  <a:pt x="14679" y="8829"/>
                  <a:pt x="14687" y="8840"/>
                </a:cubicBezTo>
                <a:cubicBezTo>
                  <a:pt x="14785" y="9026"/>
                  <a:pt x="15102" y="9121"/>
                  <a:pt x="15411" y="9065"/>
                </a:cubicBezTo>
                <a:cubicBezTo>
                  <a:pt x="15411" y="9065"/>
                  <a:pt x="16417" y="8930"/>
                  <a:pt x="17211" y="8789"/>
                </a:cubicBezTo>
                <a:cubicBezTo>
                  <a:pt x="17755" y="8694"/>
                  <a:pt x="18941" y="8418"/>
                  <a:pt x="19175" y="8368"/>
                </a:cubicBezTo>
                <a:cubicBezTo>
                  <a:pt x="19296" y="8323"/>
                  <a:pt x="19461" y="8345"/>
                  <a:pt x="19491" y="8345"/>
                </a:cubicBezTo>
                <a:cubicBezTo>
                  <a:pt x="19665" y="8345"/>
                  <a:pt x="19878" y="8316"/>
                  <a:pt x="19999" y="8294"/>
                </a:cubicBezTo>
                <a:cubicBezTo>
                  <a:pt x="19999" y="8294"/>
                  <a:pt x="20383" y="8205"/>
                  <a:pt x="20473" y="8171"/>
                </a:cubicBezTo>
                <a:cubicBezTo>
                  <a:pt x="20829" y="8076"/>
                  <a:pt x="20693" y="7857"/>
                  <a:pt x="20700" y="7655"/>
                </a:cubicBezTo>
                <a:cubicBezTo>
                  <a:pt x="20708" y="7458"/>
                  <a:pt x="20669" y="7300"/>
                  <a:pt x="20669" y="7300"/>
                </a:cubicBezTo>
                <a:cubicBezTo>
                  <a:pt x="20669" y="7300"/>
                  <a:pt x="20730" y="7137"/>
                  <a:pt x="20625" y="7047"/>
                </a:cubicBezTo>
                <a:cubicBezTo>
                  <a:pt x="20511" y="6952"/>
                  <a:pt x="19998" y="7081"/>
                  <a:pt x="19635" y="7126"/>
                </a:cubicBezTo>
                <a:cubicBezTo>
                  <a:pt x="19605" y="7138"/>
                  <a:pt x="19508" y="7160"/>
                  <a:pt x="19470" y="7160"/>
                </a:cubicBezTo>
                <a:cubicBezTo>
                  <a:pt x="19311" y="7154"/>
                  <a:pt x="19190" y="7170"/>
                  <a:pt x="19144" y="7254"/>
                </a:cubicBezTo>
                <a:cubicBezTo>
                  <a:pt x="19061" y="7316"/>
                  <a:pt x="19015" y="7575"/>
                  <a:pt x="18962" y="7620"/>
                </a:cubicBezTo>
                <a:cubicBezTo>
                  <a:pt x="18864" y="7743"/>
                  <a:pt x="18329" y="7728"/>
                  <a:pt x="17022" y="7801"/>
                </a:cubicBezTo>
                <a:cubicBezTo>
                  <a:pt x="16531" y="7823"/>
                  <a:pt x="16063" y="7834"/>
                  <a:pt x="15881" y="7839"/>
                </a:cubicBezTo>
                <a:cubicBezTo>
                  <a:pt x="15836" y="7839"/>
                  <a:pt x="15791" y="7823"/>
                  <a:pt x="15768" y="7795"/>
                </a:cubicBezTo>
                <a:lnTo>
                  <a:pt x="15397" y="7261"/>
                </a:lnTo>
                <a:cubicBezTo>
                  <a:pt x="15337" y="7132"/>
                  <a:pt x="15313" y="6907"/>
                  <a:pt x="14927" y="6222"/>
                </a:cubicBezTo>
                <a:cubicBezTo>
                  <a:pt x="14897" y="6177"/>
                  <a:pt x="14528" y="5181"/>
                  <a:pt x="14415" y="5030"/>
                </a:cubicBezTo>
                <a:cubicBezTo>
                  <a:pt x="14370" y="4973"/>
                  <a:pt x="14362" y="4883"/>
                  <a:pt x="14113" y="4726"/>
                </a:cubicBezTo>
                <a:cubicBezTo>
                  <a:pt x="13947" y="4625"/>
                  <a:pt x="13598" y="4608"/>
                  <a:pt x="13379" y="4614"/>
                </a:cubicBezTo>
                <a:cubicBezTo>
                  <a:pt x="13348" y="4546"/>
                  <a:pt x="13343" y="4469"/>
                  <a:pt x="13388" y="4424"/>
                </a:cubicBezTo>
                <a:cubicBezTo>
                  <a:pt x="13464" y="4345"/>
                  <a:pt x="13667" y="4389"/>
                  <a:pt x="13931" y="4417"/>
                </a:cubicBezTo>
                <a:cubicBezTo>
                  <a:pt x="14075" y="4434"/>
                  <a:pt x="14474" y="4452"/>
                  <a:pt x="14587" y="4429"/>
                </a:cubicBezTo>
                <a:cubicBezTo>
                  <a:pt x="14731" y="4401"/>
                  <a:pt x="14837" y="4311"/>
                  <a:pt x="14852" y="4227"/>
                </a:cubicBezTo>
                <a:cubicBezTo>
                  <a:pt x="14859" y="4171"/>
                  <a:pt x="14867" y="4098"/>
                  <a:pt x="14890" y="4059"/>
                </a:cubicBezTo>
                <a:cubicBezTo>
                  <a:pt x="14935" y="3986"/>
                  <a:pt x="15058" y="3957"/>
                  <a:pt x="15126" y="3946"/>
                </a:cubicBezTo>
                <a:cubicBezTo>
                  <a:pt x="15269" y="3924"/>
                  <a:pt x="15177" y="3799"/>
                  <a:pt x="15154" y="3760"/>
                </a:cubicBezTo>
                <a:cubicBezTo>
                  <a:pt x="15124" y="3715"/>
                  <a:pt x="15185" y="3704"/>
                  <a:pt x="15223" y="3681"/>
                </a:cubicBezTo>
                <a:cubicBezTo>
                  <a:pt x="15260" y="3664"/>
                  <a:pt x="15298" y="3631"/>
                  <a:pt x="15298" y="3592"/>
                </a:cubicBezTo>
                <a:cubicBezTo>
                  <a:pt x="15306" y="3558"/>
                  <a:pt x="15261" y="3552"/>
                  <a:pt x="15246" y="3456"/>
                </a:cubicBezTo>
                <a:cubicBezTo>
                  <a:pt x="15239" y="3411"/>
                  <a:pt x="15209" y="3350"/>
                  <a:pt x="15277" y="3339"/>
                </a:cubicBezTo>
                <a:cubicBezTo>
                  <a:pt x="15315" y="3333"/>
                  <a:pt x="15458" y="3311"/>
                  <a:pt x="15511" y="3216"/>
                </a:cubicBezTo>
                <a:cubicBezTo>
                  <a:pt x="15556" y="3120"/>
                  <a:pt x="15480" y="3025"/>
                  <a:pt x="15442" y="2991"/>
                </a:cubicBezTo>
                <a:cubicBezTo>
                  <a:pt x="15412" y="2963"/>
                  <a:pt x="15351" y="2894"/>
                  <a:pt x="15336" y="2872"/>
                </a:cubicBezTo>
                <a:cubicBezTo>
                  <a:pt x="15313" y="2849"/>
                  <a:pt x="15245" y="2794"/>
                  <a:pt x="15230" y="2766"/>
                </a:cubicBezTo>
                <a:cubicBezTo>
                  <a:pt x="15215" y="2744"/>
                  <a:pt x="15171" y="2664"/>
                  <a:pt x="15164" y="2619"/>
                </a:cubicBezTo>
                <a:cubicBezTo>
                  <a:pt x="15156" y="2574"/>
                  <a:pt x="15139" y="2558"/>
                  <a:pt x="15192" y="2468"/>
                </a:cubicBezTo>
                <a:cubicBezTo>
                  <a:pt x="15237" y="2378"/>
                  <a:pt x="15275" y="2327"/>
                  <a:pt x="15298" y="2276"/>
                </a:cubicBezTo>
                <a:cubicBezTo>
                  <a:pt x="15321" y="2231"/>
                  <a:pt x="15366" y="2108"/>
                  <a:pt x="15374" y="2023"/>
                </a:cubicBezTo>
                <a:cubicBezTo>
                  <a:pt x="15381" y="1945"/>
                  <a:pt x="15397" y="1838"/>
                  <a:pt x="15329" y="1658"/>
                </a:cubicBezTo>
                <a:cubicBezTo>
                  <a:pt x="15268" y="1507"/>
                  <a:pt x="15179" y="1422"/>
                  <a:pt x="15126" y="1377"/>
                </a:cubicBezTo>
                <a:cubicBezTo>
                  <a:pt x="15133" y="1372"/>
                  <a:pt x="15359" y="1175"/>
                  <a:pt x="15253" y="1035"/>
                </a:cubicBezTo>
                <a:cubicBezTo>
                  <a:pt x="15193" y="951"/>
                  <a:pt x="15058" y="765"/>
                  <a:pt x="14710" y="642"/>
                </a:cubicBezTo>
                <a:cubicBezTo>
                  <a:pt x="14272" y="484"/>
                  <a:pt x="14036" y="12"/>
                  <a:pt x="12654" y="1"/>
                </a:cubicBezTo>
                <a:close/>
                <a:moveTo>
                  <a:pt x="9242" y="7253"/>
                </a:moveTo>
                <a:cubicBezTo>
                  <a:pt x="9253" y="7258"/>
                  <a:pt x="9254" y="7271"/>
                  <a:pt x="9247" y="7283"/>
                </a:cubicBezTo>
                <a:cubicBezTo>
                  <a:pt x="9111" y="7569"/>
                  <a:pt x="9034" y="7743"/>
                  <a:pt x="8883" y="8182"/>
                </a:cubicBezTo>
                <a:cubicBezTo>
                  <a:pt x="8709" y="8710"/>
                  <a:pt x="8657" y="9526"/>
                  <a:pt x="8650" y="9987"/>
                </a:cubicBezTo>
                <a:cubicBezTo>
                  <a:pt x="8657" y="10088"/>
                  <a:pt x="8507" y="10412"/>
                  <a:pt x="8402" y="10373"/>
                </a:cubicBezTo>
                <a:cubicBezTo>
                  <a:pt x="8371" y="10328"/>
                  <a:pt x="8333" y="10284"/>
                  <a:pt x="8333" y="10273"/>
                </a:cubicBezTo>
                <a:cubicBezTo>
                  <a:pt x="8333" y="10222"/>
                  <a:pt x="8128" y="9610"/>
                  <a:pt x="8203" y="8840"/>
                </a:cubicBezTo>
                <a:cubicBezTo>
                  <a:pt x="8264" y="8289"/>
                  <a:pt x="8136" y="7879"/>
                  <a:pt x="8114" y="7727"/>
                </a:cubicBezTo>
                <a:cubicBezTo>
                  <a:pt x="8114" y="7721"/>
                  <a:pt x="8128" y="7699"/>
                  <a:pt x="8158" y="7671"/>
                </a:cubicBezTo>
                <a:cubicBezTo>
                  <a:pt x="8234" y="7755"/>
                  <a:pt x="8296" y="7817"/>
                  <a:pt x="8326" y="7839"/>
                </a:cubicBezTo>
                <a:cubicBezTo>
                  <a:pt x="8402" y="7912"/>
                  <a:pt x="8468" y="7844"/>
                  <a:pt x="8468" y="7844"/>
                </a:cubicBezTo>
                <a:cubicBezTo>
                  <a:pt x="8468" y="7844"/>
                  <a:pt x="9170" y="7289"/>
                  <a:pt x="9185" y="7272"/>
                </a:cubicBezTo>
                <a:cubicBezTo>
                  <a:pt x="9212" y="7250"/>
                  <a:pt x="9232" y="7247"/>
                  <a:pt x="9242" y="7253"/>
                </a:cubicBezTo>
                <a:close/>
              </a:path>
            </a:pathLst>
          </a:custGeom>
          <a:solidFill>
            <a:schemeClr val="accent6"/>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3" name="Medal"/>
          <p:cNvSpPr/>
          <p:nvPr/>
        </p:nvSpPr>
        <p:spPr>
          <a:xfrm>
            <a:off x="1590703" y="47742"/>
            <a:ext cx="942228" cy="11065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8829" y="11271"/>
                </a:lnTo>
                <a:lnTo>
                  <a:pt x="12787" y="11271"/>
                </a:lnTo>
                <a:lnTo>
                  <a:pt x="5892" y="0"/>
                </a:lnTo>
                <a:lnTo>
                  <a:pt x="0" y="0"/>
                </a:lnTo>
                <a:close/>
                <a:moveTo>
                  <a:pt x="15706" y="0"/>
                </a:moveTo>
                <a:lnTo>
                  <a:pt x="10979" y="7729"/>
                </a:lnTo>
                <a:lnTo>
                  <a:pt x="12464" y="10154"/>
                </a:lnTo>
                <a:lnTo>
                  <a:pt x="12922" y="10154"/>
                </a:lnTo>
                <a:cubicBezTo>
                  <a:pt x="13146" y="10154"/>
                  <a:pt x="13358" y="10200"/>
                  <a:pt x="13546" y="10280"/>
                </a:cubicBezTo>
                <a:lnTo>
                  <a:pt x="21600" y="0"/>
                </a:lnTo>
                <a:lnTo>
                  <a:pt x="15706" y="0"/>
                </a:lnTo>
                <a:close/>
                <a:moveTo>
                  <a:pt x="12630" y="10425"/>
                </a:moveTo>
                <a:lnTo>
                  <a:pt x="13038" y="11094"/>
                </a:lnTo>
                <a:cubicBezTo>
                  <a:pt x="13153" y="11133"/>
                  <a:pt x="13233" y="11227"/>
                  <a:pt x="13233" y="11338"/>
                </a:cubicBezTo>
                <a:lnTo>
                  <a:pt x="13233" y="11937"/>
                </a:lnTo>
                <a:cubicBezTo>
                  <a:pt x="13497" y="12038"/>
                  <a:pt x="13753" y="12155"/>
                  <a:pt x="13996" y="12285"/>
                </a:cubicBezTo>
                <a:lnTo>
                  <a:pt x="13996" y="11338"/>
                </a:lnTo>
                <a:cubicBezTo>
                  <a:pt x="13996" y="10835"/>
                  <a:pt x="13513" y="10425"/>
                  <a:pt x="12922" y="10425"/>
                </a:cubicBezTo>
                <a:lnTo>
                  <a:pt x="12630" y="10425"/>
                </a:lnTo>
                <a:close/>
                <a:moveTo>
                  <a:pt x="7894" y="10567"/>
                </a:moveTo>
                <a:cubicBezTo>
                  <a:pt x="7593" y="10729"/>
                  <a:pt x="7392" y="11015"/>
                  <a:pt x="7392" y="11340"/>
                </a:cubicBezTo>
                <a:lnTo>
                  <a:pt x="7392" y="12368"/>
                </a:lnTo>
                <a:cubicBezTo>
                  <a:pt x="7634" y="12229"/>
                  <a:pt x="7888" y="12105"/>
                  <a:pt x="8153" y="11996"/>
                </a:cubicBezTo>
                <a:lnTo>
                  <a:pt x="8153" y="11338"/>
                </a:lnTo>
                <a:cubicBezTo>
                  <a:pt x="8153" y="11238"/>
                  <a:pt x="8221" y="11152"/>
                  <a:pt x="8318" y="11107"/>
                </a:cubicBezTo>
                <a:lnTo>
                  <a:pt x="7894" y="10567"/>
                </a:lnTo>
                <a:close/>
                <a:moveTo>
                  <a:pt x="10767" y="11720"/>
                </a:moveTo>
                <a:cubicBezTo>
                  <a:pt x="7563" y="11720"/>
                  <a:pt x="4964" y="13930"/>
                  <a:pt x="4964" y="16659"/>
                </a:cubicBezTo>
                <a:cubicBezTo>
                  <a:pt x="4964" y="19388"/>
                  <a:pt x="7563" y="21600"/>
                  <a:pt x="10767" y="21600"/>
                </a:cubicBezTo>
                <a:cubicBezTo>
                  <a:pt x="13972" y="21600"/>
                  <a:pt x="16570" y="19388"/>
                  <a:pt x="16570" y="16659"/>
                </a:cubicBezTo>
                <a:cubicBezTo>
                  <a:pt x="16570" y="13930"/>
                  <a:pt x="13972" y="11720"/>
                  <a:pt x="10767" y="11720"/>
                </a:cubicBezTo>
                <a:close/>
                <a:moveTo>
                  <a:pt x="10767" y="12800"/>
                </a:moveTo>
                <a:cubicBezTo>
                  <a:pt x="13267" y="12800"/>
                  <a:pt x="15302" y="14530"/>
                  <a:pt x="15302" y="16659"/>
                </a:cubicBezTo>
                <a:cubicBezTo>
                  <a:pt x="15302" y="18788"/>
                  <a:pt x="13268" y="20520"/>
                  <a:pt x="10767" y="20520"/>
                </a:cubicBezTo>
                <a:cubicBezTo>
                  <a:pt x="8267" y="20520"/>
                  <a:pt x="6233" y="18788"/>
                  <a:pt x="6233" y="16659"/>
                </a:cubicBezTo>
                <a:cubicBezTo>
                  <a:pt x="6233" y="14530"/>
                  <a:pt x="8267" y="12800"/>
                  <a:pt x="10767" y="12800"/>
                </a:cubicBezTo>
                <a:close/>
                <a:moveTo>
                  <a:pt x="10767" y="13071"/>
                </a:moveTo>
                <a:cubicBezTo>
                  <a:pt x="8439" y="13071"/>
                  <a:pt x="6552" y="14677"/>
                  <a:pt x="6552" y="16659"/>
                </a:cubicBezTo>
                <a:cubicBezTo>
                  <a:pt x="6552" y="18641"/>
                  <a:pt x="8439" y="20248"/>
                  <a:pt x="10767" y="20248"/>
                </a:cubicBezTo>
                <a:cubicBezTo>
                  <a:pt x="13095" y="20248"/>
                  <a:pt x="14983" y="18641"/>
                  <a:pt x="14983" y="16659"/>
                </a:cubicBezTo>
                <a:cubicBezTo>
                  <a:pt x="14983" y="14677"/>
                  <a:pt x="13095" y="13071"/>
                  <a:pt x="10767" y="13071"/>
                </a:cubicBezTo>
                <a:close/>
              </a:path>
            </a:pathLst>
          </a:custGeom>
          <a:solidFill>
            <a:schemeClr val="accent5">
              <a:hueOff val="-82419"/>
              <a:satOff val="-9513"/>
              <a:lumOff val="-16343"/>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4" name="13.1"/>
          <p:cNvSpPr txBox="1"/>
          <p:nvPr/>
        </p:nvSpPr>
        <p:spPr>
          <a:xfrm>
            <a:off x="1794596" y="744335"/>
            <a:ext cx="534442" cy="3620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a:r>
              <a:t>13.1</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4">
            <a:hueOff val="366961"/>
            <a:satOff val="4172"/>
            <a:lumOff val="11129"/>
          </a:schemeClr>
        </a:solidFill>
      </p:bgPr>
    </p:bg>
    <p:spTree>
      <p:nvGrpSpPr>
        <p:cNvPr id="1" name=""/>
        <p:cNvGrpSpPr/>
        <p:nvPr/>
      </p:nvGrpSpPr>
      <p:grpSpPr>
        <a:xfrm>
          <a:off x="0" y="0"/>
          <a:ext cx="0" cy="0"/>
          <a:chOff x="0" y="0"/>
          <a:chExt cx="0" cy="0"/>
        </a:xfrm>
      </p:grpSpPr>
      <p:sp>
        <p:nvSpPr>
          <p:cNvPr id="166" name="ROUTE DIRECTIONS!"/>
          <p:cNvSpPr txBox="1"/>
          <p:nvPr>
            <p:ph type="title"/>
          </p:nvPr>
        </p:nvSpPr>
        <p:spPr>
          <a:xfrm>
            <a:off x="1079500" y="369242"/>
            <a:ext cx="5334000" cy="722958"/>
          </a:xfrm>
          <a:prstGeom prst="rect">
            <a:avLst/>
          </a:prstGeom>
        </p:spPr>
        <p:txBody>
          <a:bodyPr/>
          <a:lstStyle>
            <a:lvl1pPr>
              <a:defRPr sz="4000"/>
            </a:lvl1pPr>
          </a:lstStyle>
          <a:p>
            <a:pPr/>
            <a:r>
              <a:t>ROUTE DIRECTIONS!</a:t>
            </a:r>
          </a:p>
        </p:txBody>
      </p:sp>
      <p:sp>
        <p:nvSpPr>
          <p:cNvPr id="167" name="Start at St Helens Church!…"/>
          <p:cNvSpPr txBox="1"/>
          <p:nvPr>
            <p:ph type="body" idx="1"/>
          </p:nvPr>
        </p:nvSpPr>
        <p:spPr>
          <a:xfrm>
            <a:off x="261699" y="1130299"/>
            <a:ext cx="6151801" cy="8368620"/>
          </a:xfrm>
          <a:prstGeom prst="rect">
            <a:avLst/>
          </a:prstGeom>
        </p:spPr>
        <p:txBody>
          <a:bodyPr/>
          <a:lstStyle/>
          <a:p>
            <a:pPr defTabSz="321310">
              <a:defRPr b="1" sz="1265"/>
            </a:pPr>
            <a:r>
              <a:t>Start at St Helens Church!</a:t>
            </a:r>
          </a:p>
          <a:p>
            <a:pPr defTabSz="321310">
              <a:defRPr b="1" sz="1265"/>
            </a:pPr>
            <a:r>
              <a:t>Left onto Buryfield Road</a:t>
            </a:r>
          </a:p>
          <a:p>
            <a:pPr defTabSz="321310">
              <a:defRPr b="1" sz="1265"/>
            </a:pPr>
            <a:r>
              <a:t>Right onto Warwick Road</a:t>
            </a:r>
          </a:p>
          <a:p>
            <a:pPr defTabSz="321310">
              <a:defRPr b="1" sz="1265"/>
            </a:pPr>
            <a:r>
              <a:rPr>
                <a:solidFill>
                  <a:srgbClr val="8EFA00"/>
                </a:solidFill>
              </a:rPr>
              <a:t>Cross over safely</a:t>
            </a:r>
            <a:r>
              <a:t> to Grange Road on the left</a:t>
            </a:r>
          </a:p>
          <a:p>
            <a:pPr defTabSz="321310">
              <a:defRPr b="1" sz="1265"/>
            </a:pPr>
            <a:r>
              <a:t>Left at the roundabout onto St Bernards Road</a:t>
            </a:r>
          </a:p>
          <a:p>
            <a:pPr defTabSz="321310">
              <a:defRPr b="1" sz="1265"/>
            </a:pPr>
            <a:r>
              <a:t>Left onto Streetsbrook Road</a:t>
            </a:r>
          </a:p>
          <a:p>
            <a:pPr defTabSz="321310">
              <a:defRPr b="1" sz="1265"/>
            </a:pPr>
            <a:r>
              <a:t>Right onto Dorchester Road</a:t>
            </a:r>
          </a:p>
          <a:p>
            <a:pPr defTabSz="321310">
              <a:defRPr b="1" sz="1265"/>
            </a:pPr>
            <a:r>
              <a:rPr>
                <a:solidFill>
                  <a:srgbClr val="00F900"/>
                </a:solidFill>
              </a:rPr>
              <a:t>Cross over safely</a:t>
            </a:r>
            <a:r>
              <a:t> and run through Tudor Grange car park , onto the park path, which you follow straight and pop out near the railway bridge opposite Monkspath Hall cark, head towards St Alphege Church!</a:t>
            </a:r>
          </a:p>
          <a:p>
            <a:pPr defTabSz="321310">
              <a:defRPr b="1" sz="1265"/>
            </a:pPr>
          </a:p>
          <a:p>
            <a:pPr defTabSz="321310">
              <a:defRPr b="1" sz="1265"/>
            </a:pPr>
            <a:r>
              <a:t>Brace hard as you run UP Church Hill Road, which then turns into New Road</a:t>
            </a:r>
          </a:p>
          <a:p>
            <a:pPr defTabSz="321310">
              <a:defRPr b="1" sz="1265"/>
            </a:pPr>
            <a:r>
              <a:t>Run down in between the flats and past our sponsor Simon Burt the Estate Agents offices, into Malvern Park! Follow the park path down and turn left at the horse statue, then right down the skinny path and follow the path as if it were a lap of Parkrun!</a:t>
            </a:r>
          </a:p>
          <a:p>
            <a:pPr defTabSz="321310">
              <a:defRPr b="1" sz="1265"/>
            </a:pPr>
            <a:r>
              <a:t>Out of the park in the duck pond end car park and bear left, then cross over safely onto Marsh Lane, running past the wonderful Marie Curie Hospice on your right! BE CAREFUL some of this road has </a:t>
            </a:r>
            <a:r>
              <a:rPr>
                <a:solidFill>
                  <a:srgbClr val="FF40FF"/>
                </a:solidFill>
              </a:rPr>
              <a:t>no path!</a:t>
            </a:r>
            <a:r>
              <a:t> </a:t>
            </a:r>
          </a:p>
          <a:p>
            <a:pPr defTabSz="321310">
              <a:defRPr b="1" sz="1265"/>
            </a:pPr>
          </a:p>
          <a:p>
            <a:pPr defTabSz="321310">
              <a:defRPr b="1" sz="1265"/>
            </a:pPr>
            <a:r>
              <a:t>Cross over safely at the top and run down Hampton Lane, then turn right down Ravenshaw Lane </a:t>
            </a:r>
            <a:r>
              <a:rPr>
                <a:solidFill>
                  <a:srgbClr val="FF40FF"/>
                </a:solidFill>
              </a:rPr>
              <a:t>(no path) </a:t>
            </a:r>
            <a:r>
              <a:t>and immediate left onto Berry Hall Lane (</a:t>
            </a:r>
            <a:r>
              <a:rPr>
                <a:solidFill>
                  <a:srgbClr val="FF40FF"/>
                </a:solidFill>
              </a:rPr>
              <a:t>no path)</a:t>
            </a:r>
            <a:r>
              <a:t> which is half way *refreshment station*! </a:t>
            </a:r>
          </a:p>
          <a:p>
            <a:pPr defTabSz="321310">
              <a:defRPr b="1" sz="1265"/>
            </a:pPr>
            <a:r>
              <a:t>At the top, turn left on Henwood Lane </a:t>
            </a:r>
            <a:r>
              <a:rPr>
                <a:solidFill>
                  <a:srgbClr val="FF40FF"/>
                </a:solidFill>
              </a:rPr>
              <a:t>(no path)</a:t>
            </a:r>
            <a:r>
              <a:t> and then right at the top back on Hampton Lane, running past The Boat pub, over the bridge and turning immediate left onto Bickenhill Lane! </a:t>
            </a:r>
          </a:p>
          <a:p>
            <a:pPr defTabSz="321310">
              <a:defRPr b="1" sz="1265"/>
            </a:pPr>
          </a:p>
          <a:p>
            <a:pPr defTabSz="321310">
              <a:defRPr b="1" sz="1265"/>
            </a:pPr>
            <a:r>
              <a:t>This then bears left onto Catherine-de-Barnes Lane and you run all the way towards the airport, passing the Dogs Home and the curling ground, turning left at our volunteer marshal and following the path which leads you round and left along the top of the Coventry Road! </a:t>
            </a:r>
          </a:p>
          <a:p>
            <a:pPr defTabSz="321310">
              <a:defRPr b="1" sz="1265"/>
            </a:pPr>
          </a:p>
          <a:p>
            <a:pPr defTabSz="321310">
              <a:defRPr b="1" sz="1265"/>
            </a:pPr>
            <a:r>
              <a:t>Turn left onto Old Damson Lane (</a:t>
            </a:r>
            <a:r>
              <a:rPr>
                <a:solidFill>
                  <a:srgbClr val="FF40FF"/>
                </a:solidFill>
              </a:rPr>
              <a:t>no path</a:t>
            </a:r>
            <a:r>
              <a:t>) and then follow this up Damson Parkway with all the new JLR buildings either side of you!</a:t>
            </a:r>
          </a:p>
          <a:p>
            <a:pPr defTabSz="321310">
              <a:defRPr b="1" sz="1265"/>
            </a:pPr>
            <a:r>
              <a:t>At the roundabout, turn left staying on Damson Parkway, running up all the way to Yew Tree Lane where you turn right!</a:t>
            </a:r>
          </a:p>
          <a:p>
            <a:pPr defTabSz="321310">
              <a:defRPr b="1" sz="1265"/>
            </a:pPr>
          </a:p>
          <a:p>
            <a:pPr defTabSz="321310">
              <a:defRPr b="1" sz="1265"/>
            </a:pPr>
            <a:r>
              <a:t>Yew Tree Lane turns into Cornyx Lane and you turn left up Hermitage Road! </a:t>
            </a:r>
          </a:p>
          <a:p>
            <a:pPr defTabSz="321310">
              <a:defRPr b="1" sz="1265"/>
            </a:pPr>
            <a:r>
              <a:t>At the top, </a:t>
            </a:r>
            <a:r>
              <a:rPr>
                <a:solidFill>
                  <a:srgbClr val="8EFA00"/>
                </a:solidFill>
              </a:rPr>
              <a:t>cross safely</a:t>
            </a:r>
            <a:r>
              <a:t> over Lode Lane and down Seven Star Road, turning left at the bottom into St Helens and to the FINISH and the glory and goodie bag! </a:t>
            </a:r>
          </a:p>
        </p:txBody>
      </p:sp>
      <p:pic>
        <p:nvPicPr>
          <p:cNvPr id="168" name="IMG_1504.jpeg" descr="IMG_1504.jpeg"/>
          <p:cNvPicPr>
            <a:picLocks noChangeAspect="1"/>
          </p:cNvPicPr>
          <p:nvPr/>
        </p:nvPicPr>
        <p:blipFill>
          <a:blip r:embed="rId2">
            <a:extLst/>
          </a:blip>
          <a:stretch>
            <a:fillRect/>
          </a:stretch>
        </p:blipFill>
        <p:spPr>
          <a:xfrm>
            <a:off x="7579566" y="386233"/>
            <a:ext cx="4196268" cy="5595022"/>
          </a:xfrm>
          <a:prstGeom prst="rect">
            <a:avLst/>
          </a:prstGeom>
          <a:ln w="12700">
            <a:miter lim="400000"/>
          </a:ln>
        </p:spPr>
      </p:pic>
      <p:sp>
        <p:nvSpPr>
          <p:cNvPr id="169" name="Cross safely = there is a light…"/>
          <p:cNvSpPr txBox="1"/>
          <p:nvPr/>
        </p:nvSpPr>
        <p:spPr>
          <a:xfrm>
            <a:off x="7065443" y="6234965"/>
            <a:ext cx="5355921" cy="14288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700">
                <a:solidFill>
                  <a:schemeClr val="accent3">
                    <a:hueOff val="362282"/>
                    <a:satOff val="31803"/>
                    <a:lumOff val="-18242"/>
                  </a:schemeClr>
                </a:solidFill>
              </a:defRPr>
            </a:pPr>
            <a:r>
              <a:t>Cross safely </a:t>
            </a:r>
            <a:r>
              <a:rPr>
                <a:solidFill>
                  <a:srgbClr val="000000"/>
                </a:solidFill>
              </a:rPr>
              <a:t>= there is a light </a:t>
            </a:r>
            <a:endParaRPr>
              <a:solidFill>
                <a:srgbClr val="000000"/>
              </a:solidFill>
            </a:endParaRPr>
          </a:p>
          <a:p>
            <a:pPr>
              <a:defRPr sz="1700"/>
            </a:pPr>
            <a:r>
              <a:t>controlled crossing - please use!  Where the route </a:t>
            </a:r>
          </a:p>
          <a:p>
            <a:pPr>
              <a:defRPr sz="1700"/>
            </a:pPr>
            <a:r>
              <a:t>dictates to cross any busy roads with no </a:t>
            </a:r>
          </a:p>
          <a:p>
            <a:pPr>
              <a:defRPr sz="1700"/>
            </a:pPr>
            <a:r>
              <a:t>pedestrian crossing</a:t>
            </a:r>
          </a:p>
          <a:p>
            <a:pPr>
              <a:defRPr sz="1700"/>
            </a:pPr>
            <a:r>
              <a:t>please be very careful</a:t>
            </a:r>
          </a:p>
        </p:txBody>
      </p:sp>
      <p:sp>
        <p:nvSpPr>
          <p:cNvPr id="170" name="No path = please follow the Highway Code…"/>
          <p:cNvSpPr txBox="1"/>
          <p:nvPr/>
        </p:nvSpPr>
        <p:spPr>
          <a:xfrm>
            <a:off x="7341131" y="7781747"/>
            <a:ext cx="4333343" cy="10609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600"/>
            </a:pPr>
            <a:r>
              <a:rPr>
                <a:solidFill>
                  <a:srgbClr val="FF40FF"/>
                </a:solidFill>
              </a:rPr>
              <a:t>No path</a:t>
            </a:r>
            <a:r>
              <a:t> = please follow the Highway Code </a:t>
            </a:r>
          </a:p>
          <a:p>
            <a:pPr>
              <a:defRPr sz="1600"/>
            </a:pPr>
            <a:r>
              <a:t>and run safely so cars and other </a:t>
            </a:r>
          </a:p>
          <a:p>
            <a:pPr>
              <a:defRPr sz="1600"/>
            </a:pPr>
            <a:r>
              <a:t>road users can see you clearly and in </a:t>
            </a:r>
          </a:p>
          <a:p>
            <a:pPr>
              <a:defRPr sz="1600"/>
            </a:pPr>
            <a:r>
              <a:t>time to give you a wide berth </a:t>
            </a:r>
          </a:p>
        </p:txBody>
      </p:sp>
      <p:sp>
        <p:nvSpPr>
          <p:cNvPr id="171" name="BLING!"/>
          <p:cNvSpPr txBox="1"/>
          <p:nvPr/>
        </p:nvSpPr>
        <p:spPr>
          <a:xfrm>
            <a:off x="8527841" y="5106609"/>
            <a:ext cx="2299717" cy="10104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8000">
                <a:solidFill>
                  <a:srgbClr val="FFFFFF"/>
                </a:solidFill>
                <a:latin typeface="SignPainter-HouseScript Semibol"/>
                <a:ea typeface="SignPainter-HouseScript Semibol"/>
                <a:cs typeface="SignPainter-HouseScript Semibol"/>
                <a:sym typeface="SignPainter-HouseScript Semibol"/>
              </a:defRPr>
            </a:lvl1pPr>
          </a:lstStyle>
          <a:p>
            <a:pPr>
              <a:defRPr sz="2400">
                <a:solidFill>
                  <a:srgbClr val="000000"/>
                </a:solidFill>
              </a:defRPr>
            </a:pPr>
            <a:r>
              <a:rPr sz="8000">
                <a:solidFill>
                  <a:srgbClr val="FFFFFF"/>
                </a:solidFill>
              </a:rPr>
              <a:t>BLING!</a:t>
            </a:r>
          </a:p>
        </p:txBody>
      </p:sp>
      <p:sp>
        <p:nvSpPr>
          <p:cNvPr id="172" name="Star"/>
          <p:cNvSpPr/>
          <p:nvPr/>
        </p:nvSpPr>
        <p:spPr>
          <a:xfrm>
            <a:off x="10992373" y="4980016"/>
            <a:ext cx="1328627" cy="1263599"/>
          </a:xfrm>
          <a:prstGeom prst="star5">
            <a:avLst>
              <a:gd name="adj" fmla="val 19100"/>
              <a:gd name="hf" fmla="val 105146"/>
              <a:gd name="vf" fmla="val 110557"/>
            </a:avLst>
          </a:prstGeom>
          <a:solidFill>
            <a:schemeClr val="accent4">
              <a:hueOff val="-461056"/>
              <a:satOff val="4338"/>
              <a:lumOff val="-1022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3" name="Star"/>
          <p:cNvSpPr/>
          <p:nvPr/>
        </p:nvSpPr>
        <p:spPr>
          <a:xfrm>
            <a:off x="6782107" y="4980016"/>
            <a:ext cx="1328627" cy="1263599"/>
          </a:xfrm>
          <a:prstGeom prst="star5">
            <a:avLst>
              <a:gd name="adj" fmla="val 19100"/>
              <a:gd name="hf" fmla="val 105146"/>
              <a:gd name="vf" fmla="val 110557"/>
            </a:avLst>
          </a:prstGeom>
          <a:solidFill>
            <a:schemeClr val="accent4">
              <a:hueOff val="-461056"/>
              <a:satOff val="4338"/>
              <a:lumOff val="-1022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4" name="Star"/>
          <p:cNvSpPr/>
          <p:nvPr/>
        </p:nvSpPr>
        <p:spPr>
          <a:xfrm>
            <a:off x="10992373" y="98922"/>
            <a:ext cx="1328627" cy="1263599"/>
          </a:xfrm>
          <a:prstGeom prst="star5">
            <a:avLst>
              <a:gd name="adj" fmla="val 19100"/>
              <a:gd name="hf" fmla="val 105146"/>
              <a:gd name="vf" fmla="val 110557"/>
            </a:avLst>
          </a:prstGeom>
          <a:solidFill>
            <a:schemeClr val="accent4">
              <a:hueOff val="-461056"/>
              <a:satOff val="4338"/>
              <a:lumOff val="-1022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5" name="Star"/>
          <p:cNvSpPr/>
          <p:nvPr/>
        </p:nvSpPr>
        <p:spPr>
          <a:xfrm>
            <a:off x="9079090" y="98922"/>
            <a:ext cx="1328627" cy="1263599"/>
          </a:xfrm>
          <a:prstGeom prst="star5">
            <a:avLst>
              <a:gd name="adj" fmla="val 19100"/>
              <a:gd name="hf" fmla="val 105146"/>
              <a:gd name="vf" fmla="val 110557"/>
            </a:avLst>
          </a:prstGeom>
          <a:solidFill>
            <a:schemeClr val="accent4">
              <a:hueOff val="-461056"/>
              <a:satOff val="4338"/>
              <a:lumOff val="-1022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6" name="Star"/>
          <p:cNvSpPr/>
          <p:nvPr/>
        </p:nvSpPr>
        <p:spPr>
          <a:xfrm>
            <a:off x="7165808" y="98922"/>
            <a:ext cx="1328627" cy="1263599"/>
          </a:xfrm>
          <a:prstGeom prst="star5">
            <a:avLst>
              <a:gd name="adj" fmla="val 19100"/>
              <a:gd name="hf" fmla="val 105146"/>
              <a:gd name="vf" fmla="val 110557"/>
            </a:avLst>
          </a:prstGeom>
          <a:solidFill>
            <a:schemeClr val="accent4">
              <a:hueOff val="-461056"/>
              <a:satOff val="4338"/>
              <a:lumOff val="-10225"/>
            </a:schemeClr>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7" name="Eye"/>
          <p:cNvSpPr/>
          <p:nvPr/>
        </p:nvSpPr>
        <p:spPr>
          <a:xfrm>
            <a:off x="7297582" y="8960597"/>
            <a:ext cx="800996" cy="417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707" y="0"/>
                  <a:pt x="2918" y="3569"/>
                  <a:pt x="407" y="9790"/>
                </a:cubicBezTo>
                <a:lnTo>
                  <a:pt x="0" y="10800"/>
                </a:lnTo>
                <a:lnTo>
                  <a:pt x="407" y="11810"/>
                </a:lnTo>
                <a:cubicBezTo>
                  <a:pt x="2918" y="18032"/>
                  <a:pt x="6707" y="21600"/>
                  <a:pt x="10800" y="21600"/>
                </a:cubicBezTo>
                <a:cubicBezTo>
                  <a:pt x="14893" y="21600"/>
                  <a:pt x="18680" y="18032"/>
                  <a:pt x="21192" y="11810"/>
                </a:cubicBezTo>
                <a:lnTo>
                  <a:pt x="21600" y="10800"/>
                </a:lnTo>
                <a:lnTo>
                  <a:pt x="21192" y="9790"/>
                </a:lnTo>
                <a:cubicBezTo>
                  <a:pt x="18680" y="3569"/>
                  <a:pt x="14893" y="0"/>
                  <a:pt x="10800" y="0"/>
                </a:cubicBezTo>
                <a:close/>
                <a:moveTo>
                  <a:pt x="8667" y="3677"/>
                </a:moveTo>
                <a:cubicBezTo>
                  <a:pt x="7382" y="5094"/>
                  <a:pt x="6517" y="7753"/>
                  <a:pt x="6517" y="10800"/>
                </a:cubicBezTo>
                <a:cubicBezTo>
                  <a:pt x="6517" y="13847"/>
                  <a:pt x="7382" y="16502"/>
                  <a:pt x="8667" y="17920"/>
                </a:cubicBezTo>
                <a:cubicBezTo>
                  <a:pt x="6166" y="17019"/>
                  <a:pt x="3899" y="14543"/>
                  <a:pt x="2199" y="10800"/>
                </a:cubicBezTo>
                <a:cubicBezTo>
                  <a:pt x="3899" y="7057"/>
                  <a:pt x="6166" y="4577"/>
                  <a:pt x="8667" y="3677"/>
                </a:cubicBezTo>
                <a:close/>
                <a:moveTo>
                  <a:pt x="12931" y="3677"/>
                </a:moveTo>
                <a:cubicBezTo>
                  <a:pt x="15432" y="4577"/>
                  <a:pt x="17699" y="7057"/>
                  <a:pt x="19400" y="10800"/>
                </a:cubicBezTo>
                <a:cubicBezTo>
                  <a:pt x="17699" y="14543"/>
                  <a:pt x="15432" y="17019"/>
                  <a:pt x="12931" y="17920"/>
                </a:cubicBezTo>
                <a:cubicBezTo>
                  <a:pt x="14216" y="16502"/>
                  <a:pt x="15081" y="13847"/>
                  <a:pt x="15081" y="10800"/>
                </a:cubicBezTo>
                <a:cubicBezTo>
                  <a:pt x="15081" y="7753"/>
                  <a:pt x="14216" y="5094"/>
                  <a:pt x="12931" y="3677"/>
                </a:cubicBezTo>
                <a:close/>
                <a:moveTo>
                  <a:pt x="12219" y="6169"/>
                </a:moveTo>
                <a:cubicBezTo>
                  <a:pt x="12805" y="6169"/>
                  <a:pt x="13279" y="7078"/>
                  <a:pt x="13279" y="8201"/>
                </a:cubicBezTo>
                <a:cubicBezTo>
                  <a:pt x="13279" y="9324"/>
                  <a:pt x="12805" y="10234"/>
                  <a:pt x="12219" y="10234"/>
                </a:cubicBezTo>
                <a:cubicBezTo>
                  <a:pt x="11634" y="10234"/>
                  <a:pt x="11159" y="9324"/>
                  <a:pt x="11159" y="8201"/>
                </a:cubicBezTo>
                <a:cubicBezTo>
                  <a:pt x="11159" y="7078"/>
                  <a:pt x="11634" y="6169"/>
                  <a:pt x="12219" y="6169"/>
                </a:cubicBezTo>
                <a:close/>
              </a:path>
            </a:pathLst>
          </a:custGeom>
          <a:solidFill>
            <a:srgbClr val="0433FF"/>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8" name="Spectators can park safely near/on the route…"/>
          <p:cNvSpPr txBox="1"/>
          <p:nvPr/>
        </p:nvSpPr>
        <p:spPr>
          <a:xfrm>
            <a:off x="8147162" y="8960597"/>
            <a:ext cx="4498951" cy="5783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600"/>
            </a:pPr>
            <a:r>
              <a:t>Spectators can park safely near/on the route</a:t>
            </a:r>
          </a:p>
          <a:p>
            <a:pPr>
              <a:defRPr sz="1600"/>
            </a:pPr>
            <a:r>
              <a:t> on a side road and cheer on!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